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8" r:id="rId13"/>
    <p:sldId id="266" r:id="rId14"/>
    <p:sldId id="267" r:id="rId15"/>
    <p:sldId id="273" r:id="rId16"/>
    <p:sldId id="276" r:id="rId17"/>
    <p:sldId id="275" r:id="rId18"/>
    <p:sldId id="27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2466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i_zverei_-_Zhavoronok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-_krik_capli_(iPlayer.fm)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2\Golosa_ptic_Evropy_-_Ivolga_(iPlayer.fm)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-_Lebed_(iPlayer.fm).mp3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b23bde32aea4b0.mp3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ownloads\Golosa-ptic-Zelenyy-lesnoy-udod-Phoeniculus-purpureus(supermuzlo.com).mp3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43;&#1088;&#1072;&#1095;\Golosa_ptic_i_zverei_-_Grach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i_zverei_-_Skvorec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-_Lastochka_derevenskaya_(iPlayer.fm).mp3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_pticy_-_aist_(iPlayer.fm).mp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i_zverei_-_Solovei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tic_i_zverei_-_Zhuravl'.mp3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a_prirody_-_Utki._(iPlayer.fm)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5;&#1076;&#1088;&#1077;&#1081;\Desktop\&#1087;&#1086;&#1082;&#1072;&#1079;\&#1055;&#1077;&#1088;&#1077;&#1083;&#1105;&#1090;&#1085;&#1099;&#1077;%20&#1087;&#1090;&#1080;&#1094;&#1099;%201\golos_pticy_-_gus_(iPlayer.fm).mp3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6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Перелётные птицы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Андрей\Desktop\показ\Zakat.-Nad-morem-letaet-ogromnaya-staya-chaek.(oboibox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5840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0527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Жаворонок</a:t>
            </a:r>
            <a:endParaRPr lang="ru-RU" sz="4000" b="1" dirty="0"/>
          </a:p>
        </p:txBody>
      </p:sp>
      <p:pic>
        <p:nvPicPr>
          <p:cNvPr id="9218" name="Picture 2" descr="C:\Users\Андрей\Desktop\показ\7. полевой жавороно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96752"/>
            <a:ext cx="5976664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olosa_ptic_i_zverei_-_Zhavoron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188640"/>
            <a:ext cx="720080" cy="720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44208" y="1412776"/>
            <a:ext cx="2520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Высоко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под облаками,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Над полями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 лугами,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словно выпорхнув спросонок,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Песнь заводит… 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Цапля</a:t>
            </a:r>
            <a:endParaRPr lang="ru-RU" sz="4000" b="1" dirty="0"/>
          </a:p>
        </p:txBody>
      </p:sp>
      <p:pic>
        <p:nvPicPr>
          <p:cNvPr id="15362" name="Picture 2" descr="http://cs2.livemaster.ru/storage/63/c5/27dcff4a062b436de292d9b333qe--materialy-dlya-tvorchestva-perya-11-12-sm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4392488" cy="525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olosa_ptic_-_krik_capl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260648"/>
            <a:ext cx="520824" cy="5208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340768"/>
            <a:ext cx="3456384" cy="501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Рыбку цапнула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пруду.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Цап!- и нет.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Имей ввиду!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На носу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осталась капля.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 зовут ту птицу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…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Иволга</a:t>
            </a:r>
            <a:endParaRPr lang="ru-RU" sz="4000" b="1" dirty="0"/>
          </a:p>
        </p:txBody>
      </p:sp>
      <p:pic>
        <p:nvPicPr>
          <p:cNvPr id="12290" name="Picture 2" descr="http://betravel.kz/wp-content/uploads/2015/11/ivolg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5169059" cy="451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44824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Желтогруда, чернокрыла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липах птичка завелась.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Суетясь свистела,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Всех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пересвистела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....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Golosa_ptic_Evropy_-_Ivolg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H="1" flipV="1">
            <a:off x="7884368" y="188640"/>
            <a:ext cx="764704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36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Лебедь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 descr="http://kazakh-zerno.kz/images/novii_sait/lebedi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508104" cy="36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olosa_ptic_-_Lebed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260648"/>
            <a:ext cx="664840" cy="664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508518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Птица медленно плывёт,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Словно белый теплоход.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Горделива и красива,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Терпелива и пуглива.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Стриж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4" name="Picture 2" descr="http://club.foto.ru/gallery/images/photo/2009/10/08/1443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473430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b23bde32aea4b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260648"/>
            <a:ext cx="592832" cy="5928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9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Воздух режут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без усилья,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Как серпы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кривые крылья.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Промелькнет –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 разглядишь,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Так летает только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...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8012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удод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8104" y="1268760"/>
            <a:ext cx="3635896" cy="48113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Он украшен хохолком,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Дом его —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 дупле сухом.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Знает весь 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лесной народ,</a:t>
            </a: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Что зовут его …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cs11292.vk.me/u153404794/-14/x_92fea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986437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olosa-ptic-Zelenyy-lesnoy-udod-Phoeniculus-purpureus(supermuzlo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188640"/>
            <a:ext cx="664840" cy="66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В конце августа в России уже становится холоднее для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кукушек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 — они покидают наши края первыми.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Стрижи и ласточки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 — следующие в очереди. Они обычно улетают в самых первых числах сентября. В начале сентября также улетают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дрозды, зяблики, трясогузки, скворцы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. Они предпочитают переживать зиму в Италии, Испании и Португалии.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Утки, журавли и кулики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, также улетающие в этот период, обитают вблизи Нила;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удоды, </a:t>
            </a:r>
            <a:r>
              <a:rPr lang="ru-RU" sz="2400" u="sng" dirty="0" smtClean="0">
                <a:solidFill>
                  <a:srgbClr val="4D4D4D"/>
                </a:solidFill>
                <a:latin typeface="Bookman Old Style" pitchFamily="18" charset="0"/>
              </a:rPr>
              <a:t>мухоловки и 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коростели </a:t>
            </a:r>
            <a:r>
              <a:rPr lang="ru-RU" sz="2400" u="sng" dirty="0" smtClean="0">
                <a:solidFill>
                  <a:srgbClr val="4D4D4D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отправляются в Африку;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бекасы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 предпочитают Закавказье. Середина сентября — время отлета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кряковых уток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. </a:t>
            </a:r>
            <a:r>
              <a:rPr lang="ru-RU" sz="2400" dirty="0" smtClean="0">
                <a:solidFill>
                  <a:srgbClr val="4D4D4D"/>
                </a:solidFill>
                <a:latin typeface="Bookman Old Style" pitchFamily="18" charset="0"/>
              </a:rPr>
              <a:t>Они улетают на Каспийское, 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Черное, Азовское и Средиземное </a:t>
            </a:r>
            <a:r>
              <a:rPr lang="ru-RU" sz="2400" dirty="0" smtClean="0">
                <a:solidFill>
                  <a:srgbClr val="4D4D4D"/>
                </a:solidFill>
                <a:latin typeface="Bookman Old Style" pitchFamily="18" charset="0"/>
              </a:rPr>
              <a:t>моря. </a:t>
            </a:r>
            <a:r>
              <a:rPr lang="ru-RU" sz="2400" u="sng" dirty="0">
                <a:solidFill>
                  <a:srgbClr val="4D4D4D"/>
                </a:solidFill>
                <a:latin typeface="Bookman Old Style" pitchFamily="18" charset="0"/>
              </a:rPr>
              <a:t>Гуси</a:t>
            </a:r>
            <a:r>
              <a:rPr lang="ru-RU" sz="2400" dirty="0">
                <a:solidFill>
                  <a:srgbClr val="4D4D4D"/>
                </a:solidFill>
                <a:latin typeface="Bookman Old Style" pitchFamily="18" charset="0"/>
              </a:rPr>
              <a:t> начинают покидать родину в середине сентября, но массовый перелет происходит в конце этого месяца. Они любят зимовать в </a:t>
            </a:r>
            <a:r>
              <a:rPr lang="ru-RU" sz="2400" dirty="0" smtClean="0">
                <a:solidFill>
                  <a:srgbClr val="4D4D4D"/>
                </a:solidFill>
                <a:latin typeface="Bookman Old Style" pitchFamily="18" charset="0"/>
              </a:rPr>
              <a:t>Крыму.</a:t>
            </a:r>
            <a:r>
              <a:rPr lang="ru-RU" sz="2400" dirty="0">
                <a:latin typeface="Bookman Old Style" pitchFamily="18" charset="0"/>
              </a:rPr>
              <a:t/>
            </a:r>
            <a:br>
              <a:rPr lang="ru-RU" sz="2400" dirty="0">
                <a:latin typeface="Bookman Old Style" pitchFamily="18" charset="0"/>
              </a:rPr>
            </a:br>
            <a:r>
              <a:rPr lang="ru-RU" sz="2400" dirty="0">
                <a:latin typeface="Bookman Old Style" pitchFamily="18" charset="0"/>
              </a:rPr>
              <a:t/>
            </a:r>
            <a:br>
              <a:rPr lang="ru-RU" sz="2400" dirty="0">
                <a:latin typeface="Bookman Old Style" pitchFamily="18" charset="0"/>
              </a:rPr>
            </a:b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77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Презентация перелётные птицы\фото птиц\image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6090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23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Презентация перелётные птицы\фото птиц\9999993e937472acb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91624" cy="59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8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          </a:t>
            </a:r>
            <a:r>
              <a:rPr lang="ru-RU" sz="2000" dirty="0" smtClean="0"/>
              <a:t>Презентацию  составила: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</a:t>
            </a:r>
            <a:r>
              <a:rPr lang="ru-RU" sz="2400" dirty="0" smtClean="0"/>
              <a:t>Шувалова Оксана Георгиевна,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воспитатель  высшей категории.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188640"/>
            <a:ext cx="2699792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Грач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C:\Users\Андрей\Desktop\показ\1. Грач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5961955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olosa_ptic_i_zverei_-_Gra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5389984"/>
            <a:ext cx="936104" cy="936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4797152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По весне к нам с юга мчится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Чёрная, как ворон, птица.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Для деревьев наших врач –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Ест букашек разных ...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8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Скворец</a:t>
            </a:r>
            <a:endParaRPr lang="ru-RU" sz="4000" b="1" dirty="0"/>
          </a:p>
        </p:txBody>
      </p:sp>
      <p:pic>
        <p:nvPicPr>
          <p:cNvPr id="3075" name="Picture 3" descr="C:\Users\Андрей\Desktop\показ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552083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olosa_ptic_i_zverei_-_Skvore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60648"/>
            <a:ext cx="736848" cy="736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200" y="1412776"/>
            <a:ext cx="2520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Дети домик смастерили.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И на дерево прибили.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Поселился в нем певец.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А зовут его? ...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0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Ласточка</a:t>
            </a:r>
            <a:endParaRPr lang="ru-RU" sz="4000" b="1" dirty="0"/>
          </a:p>
        </p:txBody>
      </p:sp>
      <p:pic>
        <p:nvPicPr>
          <p:cNvPr id="4" name="Golosa_ptic_-_Lastochka_derevenska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260648"/>
            <a:ext cx="736848" cy="736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124744"/>
            <a:ext cx="2664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Я проворна, легкокрыла.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Хвост раздвоен, словно вилы.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Если я летаю низко…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Значит дождик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где-то близко!</a:t>
            </a:r>
            <a:br>
              <a:rPr lang="ru-RU" sz="2400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ДЕТСКИЕ ПРЕЗЕНТАЦИИ\ПЕРЕЛЕТНЫЕ ПТИЦЫ\ласточ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83968" y="1556792"/>
            <a:ext cx="4389438" cy="421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6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Аист</a:t>
            </a:r>
            <a:endParaRPr lang="ru-RU" sz="4000" b="1" dirty="0"/>
          </a:p>
        </p:txBody>
      </p:sp>
      <p:pic>
        <p:nvPicPr>
          <p:cNvPr id="5122" name="Picture 2" descr="C:\Users\Андрей\Desktop\показ\2. Аис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5688632" cy="379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olos_pticy_-_aist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60648"/>
            <a:ext cx="592832" cy="59283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28184" y="1124744"/>
            <a:ext cx="2915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Он живёт на крыше дома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Длинноногий, длинноносый,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Длинношеий,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 безголосый.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Он летает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на охоту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за лягушками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/>
                </a:solidFill>
                <a:latin typeface="Bookman Old Style" pitchFamily="18" charset="0"/>
              </a:rPr>
              <a:t>к болоту…</a:t>
            </a:r>
            <a:endParaRPr lang="ru-RU" sz="2400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4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Соловей</a:t>
            </a:r>
            <a:endParaRPr lang="ru-RU" sz="4000" b="1" dirty="0"/>
          </a:p>
        </p:txBody>
      </p:sp>
      <p:pic>
        <p:nvPicPr>
          <p:cNvPr id="6146" name="Picture 2" descr="C:\Users\Андрей\Desktop\показ\Соловей\Солове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539452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olosa_ptic_i_zverei_-_Solove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260648"/>
            <a:ext cx="736848" cy="736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4168" y="1340768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Он весной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поет красиво,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Звонко, весело, игриво!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Угадай-ка поскорей,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Что за птичка? 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8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33256"/>
            <a:ext cx="8083624" cy="11247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Журавли</a:t>
            </a:r>
            <a:endParaRPr lang="ru-RU" sz="4000" b="1" dirty="0"/>
          </a:p>
        </p:txBody>
      </p:sp>
      <p:pic>
        <p:nvPicPr>
          <p:cNvPr id="7170" name="Picture 2" descr="C:\Users\Андрей\Desktop\показ\6. журавль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060848"/>
            <a:ext cx="59910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684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В небе весело курлычут,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За собою в небо кличут.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Долго манят нас вдали...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Кто скажите? ... </a:t>
            </a: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Golosa_ptic_i_zverei_-_Zhuravl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188640"/>
            <a:ext cx="736848" cy="736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5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Утка</a:t>
            </a:r>
            <a:endParaRPr lang="ru-RU" sz="4000" b="1" dirty="0"/>
          </a:p>
        </p:txBody>
      </p:sp>
      <p:pic>
        <p:nvPicPr>
          <p:cNvPr id="8194" name="Picture 2" descr="C:\Users\Андрей\Desktop\показ\9. ут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5517152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olosa_prirody_-_Utki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188640"/>
            <a:ext cx="736848" cy="736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268760"/>
            <a:ext cx="24482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Носик лопаткой, 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Красные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лапки,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Плавает, ныряет,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Крякать  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    обожает!</a:t>
            </a:r>
          </a:p>
          <a:p>
            <a:pPr algn="just"/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Гусь</a:t>
            </a:r>
            <a:endParaRPr lang="ru-RU" sz="4000" b="1" dirty="0"/>
          </a:p>
        </p:txBody>
      </p:sp>
      <p:pic>
        <p:nvPicPr>
          <p:cNvPr id="5" name="golos_pticy_-_gu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260648"/>
            <a:ext cx="664840" cy="664840"/>
          </a:xfrm>
          <a:prstGeom prst="rect">
            <a:avLst/>
          </a:prstGeom>
        </p:spPr>
      </p:pic>
      <p:pic>
        <p:nvPicPr>
          <p:cNvPr id="7170" name="Picture 2" descr="http://www.theepochtimes.com/n3/eet-content/uploads/2013/06/Canada-Goose-PhotosCom-139956551-Janet-Forjan-Freedman-1024x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5513997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940152" y="1196752"/>
            <a:ext cx="3203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 траве он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важно ходит,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Из воды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сухим выходит,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Носит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красные ботинки,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Дарит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мягкие перинки.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Он шипит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 тянет шею,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нет, наверно,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птиц смелее.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 его я не боюсь.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Кто же это? Это…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273</TotalTime>
  <Words>260</Words>
  <Application>Microsoft Office PowerPoint</Application>
  <PresentationFormat>Экран (4:3)</PresentationFormat>
  <Paragraphs>67</Paragraphs>
  <Slides>19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Перелётные птицы</vt:lpstr>
      <vt:lpstr>Грач</vt:lpstr>
      <vt:lpstr>Скворец</vt:lpstr>
      <vt:lpstr>Ласточка</vt:lpstr>
      <vt:lpstr>Аист</vt:lpstr>
      <vt:lpstr>Соловей</vt:lpstr>
      <vt:lpstr>Журавли</vt:lpstr>
      <vt:lpstr>Утка</vt:lpstr>
      <vt:lpstr>Гусь</vt:lpstr>
      <vt:lpstr>Жаворонок</vt:lpstr>
      <vt:lpstr>Цапля</vt:lpstr>
      <vt:lpstr>Иволга</vt:lpstr>
      <vt:lpstr>Лебедь</vt:lpstr>
      <vt:lpstr>Стриж</vt:lpstr>
      <vt:lpstr>удод</vt:lpstr>
      <vt:lpstr>Презентация PowerPoint</vt:lpstr>
      <vt:lpstr>Презентация PowerPoint</vt:lpstr>
      <vt:lpstr>Презентация PowerPoint</vt:lpstr>
      <vt:lpstr>Спасибо за внимание!                      Презентацию  составила:                                                   Шувалова Оксана Георгиевна,                                                   воспитатель  высшей категории.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Андрей</dc:creator>
  <cp:lastModifiedBy>Андрей</cp:lastModifiedBy>
  <cp:revision>35</cp:revision>
  <dcterms:created xsi:type="dcterms:W3CDTF">2016-03-22T17:39:27Z</dcterms:created>
  <dcterms:modified xsi:type="dcterms:W3CDTF">2016-10-05T03:02:17Z</dcterms:modified>
</cp:coreProperties>
</file>