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4" r:id="rId4"/>
  </p:sldMasterIdLst>
  <p:notesMasterIdLst>
    <p:notesMasterId r:id="rId7"/>
  </p:notesMasterIdLst>
  <p:handoutMasterIdLst>
    <p:handoutMasterId r:id="rId8"/>
  </p:handoutMasterIdLst>
  <p:sldIdLst>
    <p:sldId id="264" r:id="rId5"/>
    <p:sldId id="265" r:id="rId6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7" autoAdjust="0"/>
  </p:normalViewPr>
  <p:slideViewPr>
    <p:cSldViewPr snapToGrid="0">
      <p:cViewPr>
        <p:scale>
          <a:sx n="73" d="100"/>
          <a:sy n="73" d="100"/>
        </p:scale>
        <p:origin x="-1722" y="204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42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38D6FE3C-34D8-4B4B-9273-D907B0A3B964}" type="datetimeFigureOut">
              <a:rPr lang="ru-RU"/>
              <a:t>29.03.2018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E169A89D-734B-4FAD-B6E7-2B864E72E489}" type="slidenum">
              <a:rPr lang="ru-RU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2036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1D0FF5F4-5691-49AF-9E16-FB22826F7264}" type="datetimeFigureOut">
              <a:rPr lang="ru-RU" smtClean="0"/>
              <a:t>29.03.2018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952A89D7-7603-4ECB-ADF6-F6CF2BE4F40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84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A89D7-7603-4ECB-ADF6-F6CF2BE4F40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32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382509"/>
            <a:ext cx="10058400" cy="3389891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058400" cy="438250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005952"/>
            <a:ext cx="10058400" cy="2590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813560"/>
            <a:ext cx="10058400" cy="57861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1175" y="5726218"/>
            <a:ext cx="6200711" cy="999735"/>
          </a:xfrm>
        </p:spPr>
        <p:txBody>
          <a:bodyPr>
            <a:normAutofit/>
          </a:bodyPr>
          <a:lstStyle>
            <a:lvl1pPr marL="0" indent="0" algn="l">
              <a:buNone/>
              <a:defRPr sz="2500">
                <a:solidFill>
                  <a:schemeClr val="tx2"/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29.03.2018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340" y="3549929"/>
            <a:ext cx="7892886" cy="2032256"/>
          </a:xfrm>
          <a:effectLst/>
        </p:spPr>
        <p:txBody>
          <a:bodyPr>
            <a:noAutofit/>
          </a:bodyPr>
          <a:lstStyle>
            <a:lvl1pPr marL="713177" indent="-509412"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95500" y="829055"/>
            <a:ext cx="7040880" cy="393801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29.03.2018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69134" y="426720"/>
            <a:ext cx="2263140" cy="593678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6525" y="829055"/>
            <a:ext cx="5312216" cy="55473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29.03.2018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Внутренняя стран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Прямоугольник 77"/>
          <p:cNvSpPr/>
          <p:nvPr userDrawn="1"/>
        </p:nvSpPr>
        <p:spPr>
          <a:xfrm>
            <a:off x="6958584" y="640080"/>
            <a:ext cx="2816352" cy="65989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 userDrawn="1"/>
        </p:nvSpPr>
        <p:spPr>
          <a:xfrm>
            <a:off x="6958584" y="457200"/>
            <a:ext cx="281635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Рисунок 4"/>
          <p:cNvSpPr>
            <a:spLocks noGrp="1"/>
          </p:cNvSpPr>
          <p:nvPr>
            <p:ph type="pic" sz="quarter" idx="60"/>
          </p:nvPr>
        </p:nvSpPr>
        <p:spPr>
          <a:xfrm>
            <a:off x="6958584" y="3265712"/>
            <a:ext cx="2816352" cy="2268881"/>
          </a:xfrm>
          <a:solidFill>
            <a:schemeClr val="bg1">
              <a:lumMod val="95000"/>
            </a:schemeClr>
          </a:solidFill>
        </p:spPr>
        <p:txBody>
          <a:bodyPr tIns="182880">
            <a:normAutofit/>
          </a:bodyPr>
          <a:lstStyle>
            <a:lvl1pPr marL="0" indent="0" algn="ctr" latinLnBrk="0">
              <a:buNone/>
              <a:defRPr lang="ru-RU" sz="1400"/>
            </a:lvl1pPr>
          </a:lstStyle>
          <a:p>
            <a:endParaRPr lang="ru-RU" dirty="0"/>
          </a:p>
        </p:txBody>
      </p:sp>
      <p:sp>
        <p:nvSpPr>
          <p:cNvPr id="72" name="Текст 21"/>
          <p:cNvSpPr>
            <a:spLocks noGrp="1"/>
          </p:cNvSpPr>
          <p:nvPr>
            <p:ph type="body" sz="quarter" idx="63" hasCustomPrompt="1"/>
          </p:nvPr>
        </p:nvSpPr>
        <p:spPr>
          <a:xfrm>
            <a:off x="7155180" y="5805715"/>
            <a:ext cx="2423160" cy="1204685"/>
          </a:xfrm>
        </p:spPr>
        <p:txBody>
          <a:bodyPr lIns="0" tIns="0" rIns="0" bIns="0" anchor="t">
            <a:noAutofit/>
          </a:bodyPr>
          <a:lstStyle>
            <a:lvl1pPr marL="0" indent="0" algn="l" latinLnBrk="0">
              <a:lnSpc>
                <a:spcPct val="150000"/>
              </a:lnSpc>
              <a:spcBef>
                <a:spcPts val="900"/>
              </a:spcBef>
              <a:buNone/>
              <a:defRPr lang="ru-RU" sz="1200" b="0" i="1">
                <a:solidFill>
                  <a:schemeClr val="tx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ru-RU" sz="3600"/>
            </a:lvl2pPr>
            <a:lvl3pPr marL="0" indent="0" latinLnBrk="0">
              <a:spcBef>
                <a:spcPts val="0"/>
              </a:spcBef>
              <a:buNone/>
              <a:defRPr lang="ru-RU" sz="3600"/>
            </a:lvl3pPr>
            <a:lvl4pPr marL="0" indent="0" latinLnBrk="0">
              <a:spcBef>
                <a:spcPts val="0"/>
              </a:spcBef>
              <a:buNone/>
              <a:defRPr lang="ru-RU" sz="3600"/>
            </a:lvl4pPr>
            <a:lvl5pPr marL="0" indent="0" latinLnBrk="0">
              <a:spcBef>
                <a:spcPts val="0"/>
              </a:spcBef>
              <a:buNone/>
              <a:defRPr lang="ru-RU" sz="3600"/>
            </a:lvl5pPr>
          </a:lstStyle>
          <a:p>
            <a:pPr lvl="0"/>
            <a:r>
              <a:rPr lang="ru-RU" dirty="0"/>
              <a:t>Щелкните, чтобы добавить текст</a:t>
            </a:r>
          </a:p>
        </p:txBody>
      </p:sp>
      <p:sp>
        <p:nvSpPr>
          <p:cNvPr id="73" name="Текст 21"/>
          <p:cNvSpPr>
            <a:spLocks noGrp="1"/>
          </p:cNvSpPr>
          <p:nvPr>
            <p:ph type="body" sz="quarter" idx="64" hasCustomPrompt="1"/>
          </p:nvPr>
        </p:nvSpPr>
        <p:spPr>
          <a:xfrm>
            <a:off x="7155180" y="1622984"/>
            <a:ext cx="2423160" cy="1488472"/>
          </a:xfrm>
        </p:spPr>
        <p:txBody>
          <a:bodyPr lIns="0" tIns="0" rIns="0" bIns="0" anchor="t">
            <a:noAutofit/>
          </a:bodyPr>
          <a:lstStyle>
            <a:lvl1pPr marL="112713" indent="-112713" algn="l" latinLnBrk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1100">
                <a:solidFill>
                  <a:schemeClr val="tx2"/>
                </a:solidFill>
              </a:defRPr>
            </a:lvl1pPr>
            <a:lvl2pPr marL="182880" indent="-18288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900"/>
            </a:lvl2pPr>
            <a:lvl3pPr marL="182880" indent="-18288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900"/>
            </a:lvl3pPr>
            <a:lvl4pPr marL="182880" indent="-18288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900"/>
            </a:lvl4pPr>
            <a:lvl5pPr marL="182880" indent="-18288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900"/>
            </a:lvl5pPr>
            <a:lvl6pPr marL="182880" indent="-18288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lang="ru-RU" sz="900"/>
            </a:lvl6pPr>
            <a:lvl7pPr marL="182880" indent="-18288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lang="ru-RU" sz="900"/>
            </a:lvl7pPr>
            <a:lvl8pPr marL="182880" indent="-18288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lang="ru-RU" sz="900"/>
            </a:lvl8pPr>
            <a:lvl9pPr marL="182880" indent="-18288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lang="ru-RU" sz="900"/>
            </a:lvl9pPr>
          </a:lstStyle>
          <a:p>
            <a:pPr lvl="0"/>
            <a:r>
              <a:rPr lang="ru-RU" dirty="0"/>
              <a:t>Щелкните, чтобы добавить текст</a:t>
            </a:r>
          </a:p>
        </p:txBody>
      </p:sp>
      <p:sp>
        <p:nvSpPr>
          <p:cNvPr id="74" name="Прямоугольник 73"/>
          <p:cNvSpPr/>
          <p:nvPr userDrawn="1"/>
        </p:nvSpPr>
        <p:spPr>
          <a:xfrm>
            <a:off x="6958584" y="640080"/>
            <a:ext cx="2816352" cy="805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Текст 21"/>
          <p:cNvSpPr>
            <a:spLocks noGrp="1"/>
          </p:cNvSpPr>
          <p:nvPr>
            <p:ph type="body" sz="quarter" idx="65" hasCustomPrompt="1"/>
          </p:nvPr>
        </p:nvSpPr>
        <p:spPr>
          <a:xfrm>
            <a:off x="7223760" y="696686"/>
            <a:ext cx="2286000" cy="595085"/>
          </a:xfrm>
        </p:spPr>
        <p:txBody>
          <a:bodyPr lIns="0" tIns="0" rIns="0" bIns="0" anchor="b">
            <a:noAutofit/>
          </a:bodyPr>
          <a:lstStyle>
            <a:lvl1pPr marL="0" indent="0" algn="l" latinLnBrk="0">
              <a:lnSpc>
                <a:spcPct val="100000"/>
              </a:lnSpc>
              <a:spcBef>
                <a:spcPts val="0"/>
              </a:spcBef>
              <a:buNone/>
              <a:defRPr lang="ru-RU" sz="1600" b="1">
                <a:solidFill>
                  <a:schemeClr val="bg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ru-RU" sz="3600"/>
            </a:lvl2pPr>
            <a:lvl3pPr marL="0" indent="0" latinLnBrk="0">
              <a:spcBef>
                <a:spcPts val="0"/>
              </a:spcBef>
              <a:buNone/>
              <a:defRPr lang="ru-RU" sz="3600"/>
            </a:lvl3pPr>
            <a:lvl4pPr marL="0" indent="0" latinLnBrk="0">
              <a:spcBef>
                <a:spcPts val="0"/>
              </a:spcBef>
              <a:buNone/>
              <a:defRPr lang="ru-RU" sz="3600"/>
            </a:lvl4pPr>
            <a:lvl5pPr marL="0" indent="0" latinLnBrk="0">
              <a:spcBef>
                <a:spcPts val="0"/>
              </a:spcBef>
              <a:buNone/>
              <a:defRPr lang="ru-RU" sz="3600"/>
            </a:lvl5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77" name="Прямоугольник 76"/>
          <p:cNvSpPr/>
          <p:nvPr userDrawn="1"/>
        </p:nvSpPr>
        <p:spPr>
          <a:xfrm>
            <a:off x="3575303" y="640080"/>
            <a:ext cx="2816352" cy="65989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Прямоугольник 36"/>
          <p:cNvSpPr/>
          <p:nvPr userDrawn="1"/>
        </p:nvSpPr>
        <p:spPr>
          <a:xfrm>
            <a:off x="3575303" y="457200"/>
            <a:ext cx="281635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Текст 21"/>
          <p:cNvSpPr>
            <a:spLocks noGrp="1"/>
          </p:cNvSpPr>
          <p:nvPr>
            <p:ph type="body" sz="quarter" idx="61" hasCustomPrompt="1"/>
          </p:nvPr>
        </p:nvSpPr>
        <p:spPr>
          <a:xfrm>
            <a:off x="3771899" y="822960"/>
            <a:ext cx="2423160" cy="1386841"/>
          </a:xfrm>
        </p:spPr>
        <p:txBody>
          <a:bodyPr lIns="0" tIns="0" rIns="0" bIns="0" anchor="t">
            <a:noAutofit/>
          </a:bodyPr>
          <a:lstStyle>
            <a:lvl1pPr marL="0" indent="0" algn="l" latinLnBrk="0">
              <a:lnSpc>
                <a:spcPct val="150000"/>
              </a:lnSpc>
              <a:spcBef>
                <a:spcPts val="0"/>
              </a:spcBef>
              <a:buNone/>
              <a:defRPr lang="ru-RU" sz="1200" b="0" i="1">
                <a:solidFill>
                  <a:schemeClr val="tx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ru-RU" sz="3600"/>
            </a:lvl2pPr>
            <a:lvl3pPr marL="0" indent="0" latinLnBrk="0">
              <a:spcBef>
                <a:spcPts val="0"/>
              </a:spcBef>
              <a:buNone/>
              <a:defRPr lang="ru-RU" sz="3600"/>
            </a:lvl3pPr>
            <a:lvl4pPr marL="0" indent="0" latinLnBrk="0">
              <a:spcBef>
                <a:spcPts val="0"/>
              </a:spcBef>
              <a:buNone/>
              <a:defRPr lang="ru-RU" sz="3600"/>
            </a:lvl4pPr>
            <a:lvl5pPr marL="0" indent="0" latinLnBrk="0">
              <a:spcBef>
                <a:spcPts val="0"/>
              </a:spcBef>
              <a:buNone/>
              <a:defRPr lang="ru-RU" sz="3600"/>
            </a:lvl5pPr>
          </a:lstStyle>
          <a:p>
            <a:pPr lvl="0"/>
            <a:r>
              <a:rPr lang="ru-RU" dirty="0"/>
              <a:t>Щелкните, чтобы добавить текст</a:t>
            </a:r>
          </a:p>
        </p:txBody>
      </p:sp>
      <p:sp>
        <p:nvSpPr>
          <p:cNvPr id="71" name="Текст 21"/>
          <p:cNvSpPr>
            <a:spLocks noGrp="1"/>
          </p:cNvSpPr>
          <p:nvPr>
            <p:ph type="body" sz="quarter" idx="62" hasCustomPrompt="1"/>
          </p:nvPr>
        </p:nvSpPr>
        <p:spPr>
          <a:xfrm>
            <a:off x="3771899" y="4846320"/>
            <a:ext cx="2423160" cy="2164080"/>
          </a:xfrm>
        </p:spPr>
        <p:txBody>
          <a:bodyPr lIns="0" tIns="0" rIns="0" bIns="0" anchor="t">
            <a:noAutofit/>
          </a:bodyPr>
          <a:lstStyle>
            <a:lvl1pPr marL="0" indent="0" algn="l" latinLnBrk="0">
              <a:lnSpc>
                <a:spcPct val="120000"/>
              </a:lnSpc>
              <a:spcBef>
                <a:spcPts val="0"/>
              </a:spcBef>
              <a:buNone/>
              <a:defRPr lang="ru-RU" sz="1100" b="0" i="0">
                <a:solidFill>
                  <a:schemeClr val="tx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ru-RU" sz="3600"/>
            </a:lvl2pPr>
            <a:lvl3pPr marL="0" indent="0" latinLnBrk="0">
              <a:spcBef>
                <a:spcPts val="0"/>
              </a:spcBef>
              <a:buNone/>
              <a:defRPr lang="ru-RU" sz="3600"/>
            </a:lvl3pPr>
            <a:lvl4pPr marL="0" indent="0" latinLnBrk="0">
              <a:spcBef>
                <a:spcPts val="0"/>
              </a:spcBef>
              <a:buNone/>
              <a:defRPr lang="ru-RU" sz="3600"/>
            </a:lvl4pPr>
            <a:lvl5pPr marL="0" indent="0" latinLnBrk="0">
              <a:spcBef>
                <a:spcPts val="0"/>
              </a:spcBef>
              <a:buNone/>
              <a:defRPr lang="ru-RU" sz="3600"/>
            </a:lvl5pPr>
          </a:lstStyle>
          <a:p>
            <a:pPr lvl="0"/>
            <a:r>
              <a:rPr lang="ru-RU" dirty="0"/>
              <a:t>Щелкните, чтобы добавить текст</a:t>
            </a:r>
          </a:p>
        </p:txBody>
      </p:sp>
      <p:sp>
        <p:nvSpPr>
          <p:cNvPr id="76" name="Прямоугольник 75"/>
          <p:cNvSpPr/>
          <p:nvPr userDrawn="1"/>
        </p:nvSpPr>
        <p:spPr>
          <a:xfrm>
            <a:off x="237744" y="640080"/>
            <a:ext cx="2816352" cy="65989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 userDrawn="1"/>
        </p:nvSpPr>
        <p:spPr>
          <a:xfrm>
            <a:off x="237744" y="457200"/>
            <a:ext cx="2816352" cy="1828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рямоугольник 44"/>
          <p:cNvSpPr/>
          <p:nvPr userDrawn="1"/>
        </p:nvSpPr>
        <p:spPr>
          <a:xfrm>
            <a:off x="237744" y="640080"/>
            <a:ext cx="2816352" cy="805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Текст 21"/>
          <p:cNvSpPr>
            <a:spLocks noGrp="1"/>
          </p:cNvSpPr>
          <p:nvPr>
            <p:ph type="body" sz="quarter" idx="20" hasCustomPrompt="1"/>
          </p:nvPr>
        </p:nvSpPr>
        <p:spPr>
          <a:xfrm>
            <a:off x="423333" y="5748867"/>
            <a:ext cx="2445174" cy="1261533"/>
          </a:xfrm>
        </p:spPr>
        <p:txBody>
          <a:bodyPr lIns="0" tIns="0" rIns="0" bIns="0" anchor="t">
            <a:noAutofit/>
          </a:bodyPr>
          <a:lstStyle>
            <a:lvl1pPr marL="0" indent="0" algn="l" latinLnBrk="0">
              <a:lnSpc>
                <a:spcPct val="150000"/>
              </a:lnSpc>
              <a:spcBef>
                <a:spcPts val="900"/>
              </a:spcBef>
              <a:buNone/>
              <a:defRPr lang="ru-RU" sz="1200" b="0" i="1">
                <a:solidFill>
                  <a:schemeClr val="tx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ru-RU" sz="3600"/>
            </a:lvl2pPr>
            <a:lvl3pPr marL="0" indent="0" latinLnBrk="0">
              <a:spcBef>
                <a:spcPts val="0"/>
              </a:spcBef>
              <a:buNone/>
              <a:defRPr lang="ru-RU" sz="3600"/>
            </a:lvl3pPr>
            <a:lvl4pPr marL="0" indent="0" latinLnBrk="0">
              <a:spcBef>
                <a:spcPts val="0"/>
              </a:spcBef>
              <a:buNone/>
              <a:defRPr lang="ru-RU" sz="3600"/>
            </a:lvl4pPr>
            <a:lvl5pPr marL="0" indent="0" latinLnBrk="0">
              <a:spcBef>
                <a:spcPts val="0"/>
              </a:spcBef>
              <a:buNone/>
              <a:defRPr lang="ru-RU" sz="3600"/>
            </a:lvl5pPr>
          </a:lstStyle>
          <a:p>
            <a:pPr lvl="0"/>
            <a:r>
              <a:rPr lang="ru-RU" dirty="0"/>
              <a:t>Щелкните, чтобы добавить текст</a:t>
            </a:r>
          </a:p>
        </p:txBody>
      </p:sp>
      <p:sp>
        <p:nvSpPr>
          <p:cNvPr id="43" name="Текст 21"/>
          <p:cNvSpPr>
            <a:spLocks noGrp="1"/>
          </p:cNvSpPr>
          <p:nvPr>
            <p:ph type="body" sz="quarter" idx="31" hasCustomPrompt="1"/>
          </p:nvPr>
        </p:nvSpPr>
        <p:spPr>
          <a:xfrm>
            <a:off x="423333" y="1622984"/>
            <a:ext cx="2445174" cy="1488472"/>
          </a:xfrm>
        </p:spPr>
        <p:txBody>
          <a:bodyPr lIns="0" tIns="0" rIns="0" bIns="0" anchor="t">
            <a:noAutofit/>
          </a:bodyPr>
          <a:lstStyle>
            <a:lvl1pPr marL="112713" indent="-112713" algn="l" latinLnBrk="0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1100">
                <a:solidFill>
                  <a:schemeClr val="tx2"/>
                </a:solidFill>
              </a:defRPr>
            </a:lvl1pPr>
            <a:lvl2pPr marL="182880" indent="-18288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900"/>
            </a:lvl2pPr>
            <a:lvl3pPr marL="182880" indent="-18288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900"/>
            </a:lvl3pPr>
            <a:lvl4pPr marL="182880" indent="-18288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900"/>
            </a:lvl4pPr>
            <a:lvl5pPr marL="182880" indent="-18288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ru-RU" sz="900"/>
            </a:lvl5pPr>
            <a:lvl6pPr marL="182880" indent="-18288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lang="ru-RU" sz="900"/>
            </a:lvl6pPr>
            <a:lvl7pPr marL="182880" indent="-18288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lang="ru-RU" sz="900"/>
            </a:lvl7pPr>
            <a:lvl8pPr marL="182880" indent="-18288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lang="ru-RU" sz="900"/>
            </a:lvl8pPr>
            <a:lvl9pPr marL="182880" indent="-18288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lang="ru-RU" sz="900"/>
            </a:lvl9pPr>
          </a:lstStyle>
          <a:p>
            <a:pPr lvl="0"/>
            <a:r>
              <a:rPr lang="ru-RU" dirty="0"/>
              <a:t>Щелкните, чтобы добавить текст</a:t>
            </a:r>
          </a:p>
        </p:txBody>
      </p:sp>
      <p:sp>
        <p:nvSpPr>
          <p:cNvPr id="52" name="Текст 21"/>
          <p:cNvSpPr>
            <a:spLocks noGrp="1"/>
          </p:cNvSpPr>
          <p:nvPr>
            <p:ph type="body" sz="quarter" idx="58" hasCustomPrompt="1"/>
          </p:nvPr>
        </p:nvSpPr>
        <p:spPr>
          <a:xfrm>
            <a:off x="423333" y="696686"/>
            <a:ext cx="2445174" cy="595085"/>
          </a:xfrm>
        </p:spPr>
        <p:txBody>
          <a:bodyPr lIns="0" tIns="0" rIns="0" bIns="0" anchor="b">
            <a:noAutofit/>
          </a:bodyPr>
          <a:lstStyle>
            <a:lvl1pPr marL="0" indent="0" algn="l" latinLnBrk="0">
              <a:lnSpc>
                <a:spcPct val="100000"/>
              </a:lnSpc>
              <a:spcBef>
                <a:spcPts val="0"/>
              </a:spcBef>
              <a:buNone/>
              <a:defRPr lang="ru-RU" sz="1600" b="1">
                <a:solidFill>
                  <a:schemeClr val="bg1"/>
                </a:solidFill>
                <a:latin typeface="+mj-lt"/>
              </a:defRPr>
            </a:lvl1pPr>
            <a:lvl2pPr marL="0" indent="0" latinLnBrk="0">
              <a:spcBef>
                <a:spcPts val="0"/>
              </a:spcBef>
              <a:buNone/>
              <a:defRPr lang="ru-RU" sz="3600"/>
            </a:lvl2pPr>
            <a:lvl3pPr marL="0" indent="0" latinLnBrk="0">
              <a:spcBef>
                <a:spcPts val="0"/>
              </a:spcBef>
              <a:buNone/>
              <a:defRPr lang="ru-RU" sz="3600"/>
            </a:lvl3pPr>
            <a:lvl4pPr marL="0" indent="0" latinLnBrk="0">
              <a:spcBef>
                <a:spcPts val="0"/>
              </a:spcBef>
              <a:buNone/>
              <a:defRPr lang="ru-RU" sz="3600"/>
            </a:lvl4pPr>
            <a:lvl5pPr marL="0" indent="0" latinLnBrk="0">
              <a:spcBef>
                <a:spcPts val="0"/>
              </a:spcBef>
              <a:buNone/>
              <a:defRPr lang="ru-RU" sz="3600"/>
            </a:lvl5pPr>
          </a:lstStyle>
          <a:p>
            <a:pPr lvl="0"/>
            <a:r>
              <a:rPr lang="ru-RU" dirty="0"/>
              <a:t>Текст заголовка</a:t>
            </a:r>
          </a:p>
        </p:txBody>
      </p:sp>
      <p:sp>
        <p:nvSpPr>
          <p:cNvPr id="53" name="Рисунок 4"/>
          <p:cNvSpPr>
            <a:spLocks noGrp="1"/>
          </p:cNvSpPr>
          <p:nvPr>
            <p:ph type="pic" sz="quarter" idx="59"/>
          </p:nvPr>
        </p:nvSpPr>
        <p:spPr>
          <a:xfrm>
            <a:off x="237744" y="3265713"/>
            <a:ext cx="2816352" cy="2268881"/>
          </a:xfrm>
          <a:solidFill>
            <a:schemeClr val="bg1">
              <a:lumMod val="95000"/>
            </a:schemeClr>
          </a:solidFill>
        </p:spPr>
        <p:txBody>
          <a:bodyPr tIns="182880">
            <a:normAutofit/>
          </a:bodyPr>
          <a:lstStyle>
            <a:lvl1pPr marL="0" indent="0" algn="ctr" latinLnBrk="0">
              <a:buNone/>
              <a:defRPr lang="ru-RU" sz="1400"/>
            </a:lvl1pPr>
          </a:lstStyle>
          <a:p>
            <a:endParaRPr lang="ru-RU" dirty="0"/>
          </a:p>
        </p:txBody>
      </p:sp>
      <p:sp>
        <p:nvSpPr>
          <p:cNvPr id="54" name="Рисунок 4"/>
          <p:cNvSpPr>
            <a:spLocks noGrp="1"/>
          </p:cNvSpPr>
          <p:nvPr>
            <p:ph type="pic" sz="quarter" idx="30"/>
          </p:nvPr>
        </p:nvSpPr>
        <p:spPr>
          <a:xfrm>
            <a:off x="3575303" y="2351314"/>
            <a:ext cx="2816352" cy="2235200"/>
          </a:xfrm>
          <a:solidFill>
            <a:schemeClr val="bg1">
              <a:lumMod val="95000"/>
            </a:schemeClr>
          </a:solidFill>
        </p:spPr>
        <p:txBody>
          <a:bodyPr tIns="182880">
            <a:normAutofit/>
          </a:bodyPr>
          <a:lstStyle>
            <a:lvl1pPr marL="0" indent="0" algn="ctr" latinLnBrk="0">
              <a:buNone/>
              <a:defRPr lang="ru-RU" sz="14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5087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pos="144" userDrawn="1">
          <p15:clr>
            <a:srgbClr val="FBAE40"/>
          </p15:clr>
        </p15:guide>
        <p15:guide id="2" pos="1920" userDrawn="1">
          <p15:clr>
            <a:srgbClr val="FBAE40"/>
          </p15:clr>
        </p15:guide>
        <p15:guide id="3" pos="2250" userDrawn="1">
          <p15:clr>
            <a:srgbClr val="FBAE40"/>
          </p15:clr>
        </p15:guide>
        <p15:guide id="4" pos="4026" userDrawn="1">
          <p15:clr>
            <a:srgbClr val="FBAE40"/>
          </p15:clr>
        </p15:guide>
        <p15:guide id="5" pos="4382" userDrawn="1">
          <p15:clr>
            <a:srgbClr val="FBAE40"/>
          </p15:clr>
        </p15:guide>
        <p15:guide id="6" pos="6160" userDrawn="1">
          <p15:clr>
            <a:srgbClr val="FBAE40"/>
          </p15:clr>
        </p15:guide>
        <p15:guide id="7" orient="horz" pos="288" userDrawn="1">
          <p15:clr>
            <a:srgbClr val="FBAE40"/>
          </p15:clr>
        </p15:guide>
        <p15:guide id="8" orient="horz" pos="45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29.03.2018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57300" y="829056"/>
            <a:ext cx="7040880" cy="39380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382509"/>
            <a:ext cx="10058400" cy="3389891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058400" cy="438250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005952"/>
            <a:ext cx="10058400" cy="2590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813560"/>
            <a:ext cx="10058400" cy="57861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514" y="2462334"/>
            <a:ext cx="6563333" cy="2746459"/>
          </a:xfrm>
          <a:effectLst/>
        </p:spPr>
        <p:txBody>
          <a:bodyPr anchor="b"/>
          <a:lstStyle>
            <a:lvl1pPr algn="r">
              <a:defRPr sz="51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4682" y="5221846"/>
            <a:ext cx="6567543" cy="946855"/>
          </a:xfrm>
        </p:spPr>
        <p:txBody>
          <a:bodyPr anchor="t"/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29.03.2018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29.03.2018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57299" y="829055"/>
            <a:ext cx="3681374" cy="39380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9667" y="829056"/>
            <a:ext cx="3681374" cy="39380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829056"/>
            <a:ext cx="3681374" cy="72506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2092" y="1587037"/>
            <a:ext cx="3681374" cy="31089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2032" y="829056"/>
            <a:ext cx="3681374" cy="725064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7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marL="0" lvl="0" indent="0" algn="ctr" defTabSz="1018824" rtl="0" eaLnBrk="1" latinLnBrk="0" hangingPunct="1">
              <a:spcBef>
                <a:spcPct val="20000"/>
              </a:spcBef>
              <a:spcAft>
                <a:spcPts val="334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1585570"/>
            <a:ext cx="3681374" cy="31089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29.03.2018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29.03.2018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29.03.2018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005" y="2504441"/>
            <a:ext cx="3999694" cy="1426292"/>
          </a:xfrm>
          <a:effectLst/>
        </p:spPr>
        <p:txBody>
          <a:bodyPr anchor="b">
            <a:noAutofit/>
          </a:bodyPr>
          <a:lstStyle>
            <a:lvl1pPr marL="254706" indent="-254706" algn="l">
              <a:defRPr sz="3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867" y="829056"/>
            <a:ext cx="4418794" cy="5547361"/>
          </a:xfrm>
        </p:spPr>
        <p:txBody>
          <a:bodyPr anchor="ctr"/>
          <a:lstStyle>
            <a:lvl1pPr>
              <a:defRPr sz="25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3342" y="3964176"/>
            <a:ext cx="3727526" cy="242478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29.03.2018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382509"/>
            <a:ext cx="10058400" cy="3389891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058400" cy="4382509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005952"/>
            <a:ext cx="10058400" cy="2590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813560"/>
            <a:ext cx="10058400" cy="57861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22693" y="1295400"/>
            <a:ext cx="4526280" cy="354484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2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5676" y="1145217"/>
            <a:ext cx="4063525" cy="2451423"/>
          </a:xfrm>
        </p:spPr>
        <p:txBody>
          <a:bodyPr anchor="b"/>
          <a:lstStyle>
            <a:lvl1pPr marL="203765" indent="-203765">
              <a:buFont typeface="Georgia" pitchFamily="18" charset="0"/>
              <a:buChar char="*"/>
              <a:defRPr sz="18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AE6A-DCF3-43E4-B2A0-33D0CF1225FC}" type="datetimeFigureOut">
              <a:rPr lang="ru-RU" smtClean="0"/>
              <a:t>29.03.2018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995" y="5059677"/>
            <a:ext cx="7021892" cy="1295400"/>
          </a:xfrm>
        </p:spPr>
        <p:txBody>
          <a:bodyPr anchor="b">
            <a:noAutofit/>
          </a:bodyPr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86120"/>
            <a:ext cx="10058400" cy="19862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058400" cy="57861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270745"/>
            <a:ext cx="10058400" cy="2590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813560"/>
            <a:ext cx="10058400" cy="578612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2619" y="4955124"/>
            <a:ext cx="7163762" cy="1295400"/>
          </a:xfrm>
          <a:prstGeom prst="rect">
            <a:avLst/>
          </a:prstGeom>
          <a:effectLst/>
        </p:spPr>
        <p:txBody>
          <a:bodyPr vert="horz" lIns="101882" tIns="50941" rIns="101882" bIns="50941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829895"/>
            <a:ext cx="7040880" cy="3938016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89420" y="6995161"/>
            <a:ext cx="27660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7BAE6A-DCF3-43E4-B2A0-33D0CF1225FC}" type="datetimeFigureOut">
              <a:rPr lang="ru-RU" smtClean="0"/>
              <a:t>29.03.2018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920" y="6995161"/>
            <a:ext cx="3688081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995161"/>
            <a:ext cx="201168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F6761A3-4CAC-4C5F-AC82-8DB08D526BC2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</p:sldLayoutIdLst>
  <p:timing>
    <p:tnLst>
      <p:par>
        <p:cTn id="1" dur="indefinite" restart="never" nodeType="tmRoot"/>
      </p:par>
    </p:tnLst>
  </p:timing>
  <p:txStyles>
    <p:titleStyle>
      <a:lvl1pPr marL="356589" indent="-356589" algn="r" defTabSz="1018824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1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4706" indent="-203765" algn="l" defTabSz="1018824" rtl="0" eaLnBrk="1" latinLnBrk="0" hangingPunct="1">
        <a:spcBef>
          <a:spcPct val="20000"/>
        </a:spcBef>
        <a:spcAft>
          <a:spcPts val="33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11295" indent="-203765" algn="l" defTabSz="1018824" rtl="0" eaLnBrk="1" latinLnBrk="0" hangingPunct="1">
        <a:spcBef>
          <a:spcPct val="20000"/>
        </a:spcBef>
        <a:spcAft>
          <a:spcPts val="33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16942" indent="-203765" algn="l" defTabSz="1018824" rtl="0" eaLnBrk="1" latinLnBrk="0" hangingPunct="1">
        <a:spcBef>
          <a:spcPct val="20000"/>
        </a:spcBef>
        <a:spcAft>
          <a:spcPts val="33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22589" indent="-203765" algn="l" defTabSz="1018824" rtl="0" eaLnBrk="1" latinLnBrk="0" hangingPunct="1">
        <a:spcBef>
          <a:spcPct val="20000"/>
        </a:spcBef>
        <a:spcAft>
          <a:spcPts val="33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8613" indent="-203765" algn="l" defTabSz="1018824" rtl="0" eaLnBrk="1" latinLnBrk="0" hangingPunct="1">
        <a:spcBef>
          <a:spcPct val="20000"/>
        </a:spcBef>
        <a:spcAft>
          <a:spcPts val="33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54261" indent="-203765" algn="l" defTabSz="1018824" rtl="0" eaLnBrk="1" latinLnBrk="0" hangingPunct="1">
        <a:spcBef>
          <a:spcPct val="20000"/>
        </a:spcBef>
        <a:spcAft>
          <a:spcPts val="33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190473" indent="-203765" algn="l" defTabSz="1018824" rtl="0" eaLnBrk="1" latinLnBrk="0" hangingPunct="1">
        <a:spcBef>
          <a:spcPct val="20000"/>
        </a:spcBef>
        <a:spcAft>
          <a:spcPts val="33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47061" indent="-203765" algn="l" defTabSz="1018824" rtl="0" eaLnBrk="1" latinLnBrk="0" hangingPunct="1">
        <a:spcBef>
          <a:spcPct val="20000"/>
        </a:spcBef>
        <a:spcAft>
          <a:spcPts val="33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883273" indent="-203765" algn="l" defTabSz="1018824" rtl="0" eaLnBrk="1" latinLnBrk="0" hangingPunct="1">
        <a:spcBef>
          <a:spcPct val="20000"/>
        </a:spcBef>
        <a:spcAft>
          <a:spcPts val="334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sz="quarter" idx="60"/>
          </p:nvPr>
        </p:nvSpPr>
        <p:spPr>
          <a:xfrm>
            <a:off x="7096124" y="3743325"/>
            <a:ext cx="2678811" cy="1791268"/>
          </a:xfrm>
        </p:spPr>
      </p:sp>
      <p:sp>
        <p:nvSpPr>
          <p:cNvPr id="3" name="Текст 2"/>
          <p:cNvSpPr>
            <a:spLocks noGrp="1"/>
          </p:cNvSpPr>
          <p:nvPr>
            <p:ph type="body" sz="quarter" idx="63"/>
          </p:nvPr>
        </p:nvSpPr>
        <p:spPr>
          <a:xfrm>
            <a:off x="7146607" y="5786665"/>
            <a:ext cx="2423160" cy="976085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buClr>
                <a:srgbClr val="F14124">
                  <a:lumMod val="75000"/>
                </a:srgbClr>
              </a:buClr>
            </a:pPr>
            <a:endParaRPr lang="ru-RU" sz="1800" dirty="0" smtClean="0">
              <a:latin typeface="Segoe Print" panose="02000600000000000000" pitchFamily="2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buClr>
                <a:srgbClr val="F14124">
                  <a:lumMod val="75000"/>
                </a:srgbClr>
              </a:buClr>
            </a:pPr>
            <a:endParaRPr lang="ru-RU" sz="1800" dirty="0">
              <a:latin typeface="Segoe Print" panose="02000600000000000000" pitchFamily="2" charset="0"/>
            </a:endParaRPr>
          </a:p>
          <a:p>
            <a:pPr lvl="0" algn="ctr">
              <a:lnSpc>
                <a:spcPct val="100000"/>
              </a:lnSpc>
              <a:spcBef>
                <a:spcPts val="0"/>
              </a:spcBef>
              <a:buClr>
                <a:srgbClr val="F14124">
                  <a:lumMod val="75000"/>
                </a:srgbClr>
              </a:buClr>
            </a:pPr>
            <a:r>
              <a:rPr lang="ru-RU" sz="1600" b="1" i="0" dirty="0" smtClean="0">
                <a:latin typeface="Segoe Print" panose="02000600000000000000" pitchFamily="2" charset="0"/>
              </a:rPr>
              <a:t>Информационный буклет</a:t>
            </a:r>
            <a:endParaRPr lang="ru-RU" sz="1600" b="1" i="0" dirty="0">
              <a:latin typeface="Segoe Print" panose="02000600000000000000" pitchFamily="2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64"/>
          </p:nvPr>
        </p:nvSpPr>
        <p:spPr>
          <a:xfrm>
            <a:off x="7067550" y="1457325"/>
            <a:ext cx="2676525" cy="1000125"/>
          </a:xfrm>
        </p:spPr>
        <p:txBody>
          <a:bodyPr/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334"/>
              </a:spcAft>
              <a:buClr>
                <a:srgbClr val="F14124">
                  <a:lumMod val="75000"/>
                </a:srgbClr>
              </a:buClr>
              <a:buNone/>
            </a:pPr>
            <a:endParaRPr lang="ru-RU" sz="2000" b="1" i="1" dirty="0" smtClean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334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800" b="1" i="1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«Я </a:t>
            </a:r>
            <a:r>
              <a:rPr lang="ru-RU" sz="2800" b="1" i="1" dirty="0">
                <a:solidFill>
                  <a:prstClr val="black"/>
                </a:solidFill>
                <a:latin typeface="Segoe Print" panose="02000600000000000000" pitchFamily="2" charset="0"/>
              </a:rPr>
              <a:t>хочу </a:t>
            </a:r>
            <a:endParaRPr lang="ru-RU" sz="2800" b="1" i="1" dirty="0" smtClean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334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ru-RU" sz="2800" b="1" i="1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научить  вас                     общаться…»</a:t>
            </a:r>
            <a:endParaRPr lang="ru-RU" sz="2800" i="1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pPr algn="ctr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65"/>
          </p:nvPr>
        </p:nvSpPr>
        <p:spPr>
          <a:xfrm>
            <a:off x="7196866" y="696686"/>
            <a:ext cx="2312894" cy="443625"/>
          </a:xfrm>
        </p:spPr>
        <p:txBody>
          <a:bodyPr/>
          <a:lstStyle/>
          <a:p>
            <a:pPr lvl="0" algn="ctr" defTabSz="914400">
              <a:lnSpc>
                <a:spcPct val="12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</a:pPr>
            <a:r>
              <a:rPr lang="ru-RU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ГБОУ школа № 569</a:t>
            </a:r>
            <a:endParaRPr lang="ru-RU" dirty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pPr lvl="0" defTabSz="914400">
              <a:lnSpc>
                <a:spcPct val="12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</a:pPr>
            <a:r>
              <a:rPr lang="ru-RU" sz="1600" b="1" i="0" dirty="0" smtClean="0">
                <a:solidFill>
                  <a:prstClr val="black"/>
                </a:solidFill>
              </a:rPr>
              <a:t>…</a:t>
            </a:r>
            <a:r>
              <a:rPr lang="ru-RU" i="0" dirty="0">
                <a:solidFill>
                  <a:prstClr val="black"/>
                </a:solidFill>
              </a:rPr>
              <a:t>Для успеха в жизни умение обращаться с людьми гораздо важнее обладания талантом.</a:t>
            </a:r>
          </a:p>
          <a:p>
            <a:pPr lvl="0" defTabSz="914400">
              <a:lnSpc>
                <a:spcPct val="120000"/>
              </a:lnSpc>
              <a:spcAft>
                <a:spcPts val="300"/>
              </a:spcAft>
              <a:buClr>
                <a:srgbClr val="F14124">
                  <a:lumMod val="75000"/>
                </a:srgbClr>
              </a:buClr>
            </a:pPr>
            <a:r>
              <a:rPr lang="ru-RU" sz="1000" b="1" i="0" dirty="0">
                <a:solidFill>
                  <a:prstClr val="black"/>
                </a:solidFill>
              </a:rPr>
              <a:t>                                        Джон </a:t>
            </a:r>
            <a:r>
              <a:rPr lang="ru-RU" sz="1000" b="1" i="0" dirty="0" err="1">
                <a:solidFill>
                  <a:prstClr val="black"/>
                </a:solidFill>
              </a:rPr>
              <a:t>Леббок</a:t>
            </a:r>
            <a:endParaRPr lang="ru-RU" sz="1000" b="1" i="0" dirty="0">
              <a:solidFill>
                <a:prstClr val="black"/>
              </a:solidFill>
            </a:endParaRPr>
          </a:p>
          <a:p>
            <a:pPr lvl="0">
              <a:lnSpc>
                <a:spcPct val="100000"/>
              </a:lnSpc>
              <a:buClr>
                <a:srgbClr val="F14124">
                  <a:lumMod val="75000"/>
                </a:srgbClr>
              </a:buClr>
            </a:pPr>
            <a:endParaRPr lang="ru-RU" sz="1600" b="1" i="0" dirty="0">
              <a:solidFill>
                <a:prstClr val="black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62"/>
          </p:nvPr>
        </p:nvSpPr>
        <p:spPr>
          <a:xfrm>
            <a:off x="3771898" y="4846320"/>
            <a:ext cx="2639659" cy="2164080"/>
          </a:xfrm>
        </p:spPr>
        <p:txBody>
          <a:bodyPr/>
          <a:lstStyle/>
          <a:p>
            <a:pPr lvl="0" algn="r" defTabSz="91440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</a:pPr>
            <a:endParaRPr lang="ru-RU" sz="1400" dirty="0" smtClean="0">
              <a:solidFill>
                <a:prstClr val="black"/>
              </a:solidFill>
            </a:endParaRPr>
          </a:p>
          <a:p>
            <a:pPr lvl="0" algn="ctr" defTabSz="91440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</a:pPr>
            <a:r>
              <a:rPr lang="ru-RU" sz="1400" b="1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Составители</a:t>
            </a:r>
            <a:r>
              <a:rPr lang="ru-RU" sz="1400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: </a:t>
            </a:r>
          </a:p>
          <a:p>
            <a:pPr lvl="0" algn="ctr" defTabSz="91440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</a:pPr>
            <a:r>
              <a:rPr lang="ru-RU" sz="1400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Дедина </a:t>
            </a:r>
            <a:r>
              <a:rPr lang="ru-RU" sz="1400" dirty="0">
                <a:solidFill>
                  <a:prstClr val="black"/>
                </a:solidFill>
                <a:latin typeface="Segoe Print" panose="02000600000000000000" pitchFamily="2" charset="0"/>
              </a:rPr>
              <a:t>Елизавета,</a:t>
            </a:r>
          </a:p>
          <a:p>
            <a:pPr lvl="0" algn="ctr" defTabSz="91440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</a:pPr>
            <a:r>
              <a:rPr lang="ru-RU" sz="1400" dirty="0">
                <a:solidFill>
                  <a:prstClr val="black"/>
                </a:solidFill>
                <a:latin typeface="Segoe Print" panose="02000600000000000000" pitchFamily="2" charset="0"/>
              </a:rPr>
              <a:t>Малыгина Анастасия,</a:t>
            </a:r>
          </a:p>
          <a:p>
            <a:pPr lvl="0" algn="ctr" defTabSz="91440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</a:pPr>
            <a:r>
              <a:rPr lang="ru-RU" sz="1400" dirty="0">
                <a:solidFill>
                  <a:prstClr val="black"/>
                </a:solidFill>
                <a:latin typeface="Segoe Print" panose="02000600000000000000" pitchFamily="2" charset="0"/>
              </a:rPr>
              <a:t>Румянцев Сергей,</a:t>
            </a:r>
          </a:p>
          <a:p>
            <a:pPr lvl="0" algn="ctr" defTabSz="91440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</a:pPr>
            <a:r>
              <a:rPr lang="ru-RU" sz="1400" dirty="0">
                <a:solidFill>
                  <a:prstClr val="black"/>
                </a:solidFill>
                <a:latin typeface="Segoe Print" panose="02000600000000000000" pitchFamily="2" charset="0"/>
              </a:rPr>
              <a:t>Смирнова Варвара</a:t>
            </a:r>
          </a:p>
          <a:p>
            <a:pPr algn="ctr"/>
            <a:endParaRPr lang="ru-RU" dirty="0">
              <a:latin typeface="Segoe Print" panose="02000600000000000000" pitchFamily="2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1"/>
          </p:nvPr>
        </p:nvSpPr>
        <p:spPr>
          <a:xfrm>
            <a:off x="229752" y="1595974"/>
            <a:ext cx="2689412" cy="5195944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buClr>
                <a:srgbClr val="F14124">
                  <a:lumMod val="75000"/>
                </a:srgbClr>
              </a:buClr>
              <a:buNone/>
            </a:pPr>
            <a:r>
              <a:rPr lang="ru-RU" sz="1200" b="1" dirty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ПРАВИЛО 1. </a:t>
            </a:r>
          </a:p>
          <a:p>
            <a:pPr marL="0" lvl="0" indent="0" algn="just">
              <a:lnSpc>
                <a:spcPct val="100000"/>
              </a:lnSpc>
              <a:buClr>
                <a:srgbClr val="F14124">
                  <a:lumMod val="75000"/>
                </a:srgbClr>
              </a:buClr>
              <a:buNone/>
            </a:pPr>
            <a:r>
              <a:rPr lang="ru-RU" sz="1200" dirty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Никогда не перебивайте друг друга.</a:t>
            </a:r>
          </a:p>
          <a:p>
            <a:pPr marL="0" lvl="0" indent="0" algn="just">
              <a:lnSpc>
                <a:spcPct val="100000"/>
              </a:lnSpc>
              <a:buClr>
                <a:srgbClr val="F14124">
                  <a:lumMod val="75000"/>
                </a:srgbClr>
              </a:buClr>
              <a:buNone/>
            </a:pPr>
            <a:r>
              <a:rPr lang="ru-RU" sz="1200" b="1" dirty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ПРАВИЛО 2.  </a:t>
            </a:r>
          </a:p>
          <a:p>
            <a:pPr marL="0" lvl="0" indent="0" algn="just">
              <a:lnSpc>
                <a:spcPct val="100000"/>
              </a:lnSpc>
              <a:buClr>
                <a:srgbClr val="F14124">
                  <a:lumMod val="75000"/>
                </a:srgbClr>
              </a:buClr>
              <a:buNone/>
            </a:pPr>
            <a:r>
              <a:rPr lang="ru-RU" sz="1200" dirty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Избегайте давать </a:t>
            </a:r>
            <a:r>
              <a:rPr lang="ru-RU" sz="1200" dirty="0" smtClean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прямые советы.</a:t>
            </a:r>
          </a:p>
          <a:p>
            <a:pPr marL="0" lvl="0" indent="0" algn="just">
              <a:lnSpc>
                <a:spcPct val="100000"/>
              </a:lnSpc>
              <a:buClr>
                <a:srgbClr val="F14124">
                  <a:lumMod val="75000"/>
                </a:srgbClr>
              </a:buClr>
              <a:buNone/>
            </a:pPr>
            <a:r>
              <a:rPr lang="ru-RU" sz="1200" b="1" dirty="0" smtClean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ПРАВИЛО 3. </a:t>
            </a:r>
          </a:p>
          <a:p>
            <a:pPr marL="0" lvl="0" indent="0" algn="just">
              <a:lnSpc>
                <a:spcPct val="100000"/>
              </a:lnSpc>
              <a:buClr>
                <a:srgbClr val="F14124">
                  <a:lumMod val="75000"/>
                </a:srgbClr>
              </a:buClr>
              <a:buNone/>
            </a:pPr>
            <a:r>
              <a:rPr lang="ru-RU" sz="1200" dirty="0" smtClean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Уважай </a:t>
            </a:r>
            <a:r>
              <a:rPr lang="ru-RU" sz="1200" dirty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мнение собеседника и его предпочтение.</a:t>
            </a:r>
            <a:br>
              <a:rPr lang="ru-RU" sz="1200" dirty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</a:br>
            <a:r>
              <a:rPr lang="ru-RU" sz="1200" dirty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 </a:t>
            </a:r>
            <a:br>
              <a:rPr lang="ru-RU" sz="1200" dirty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</a:br>
            <a:r>
              <a:rPr lang="ru-RU" sz="1200" b="1" dirty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ПРАВИЛО </a:t>
            </a:r>
            <a:r>
              <a:rPr lang="ru-RU" sz="1200" b="1" dirty="0" smtClean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4.  </a:t>
            </a:r>
          </a:p>
          <a:p>
            <a:pPr marL="0" lvl="0" indent="0" algn="just">
              <a:lnSpc>
                <a:spcPct val="100000"/>
              </a:lnSpc>
              <a:buClr>
                <a:srgbClr val="F14124">
                  <a:lumMod val="75000"/>
                </a:srgbClr>
              </a:buClr>
              <a:buNone/>
            </a:pPr>
            <a:r>
              <a:rPr lang="ru-RU" sz="1200" dirty="0" smtClean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Не </a:t>
            </a:r>
            <a:r>
              <a:rPr lang="ru-RU" sz="1200" dirty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говори слишком громко, говори только правду </a:t>
            </a:r>
          </a:p>
          <a:p>
            <a:pPr marL="0" lvl="0" indent="0" algn="just">
              <a:lnSpc>
                <a:spcPct val="100000"/>
              </a:lnSpc>
              <a:buClr>
                <a:srgbClr val="F14124">
                  <a:lumMod val="75000"/>
                </a:srgbClr>
              </a:buClr>
              <a:buNone/>
            </a:pPr>
            <a:r>
              <a:rPr lang="ru-RU" sz="1200" b="1" dirty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ПРАВИЛО </a:t>
            </a:r>
            <a:r>
              <a:rPr lang="ru-RU" sz="1200" b="1" dirty="0" smtClean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5.  </a:t>
            </a:r>
          </a:p>
          <a:p>
            <a:pPr marL="0" lvl="0" indent="0" algn="just">
              <a:lnSpc>
                <a:spcPct val="100000"/>
              </a:lnSpc>
              <a:buClr>
                <a:srgbClr val="F14124">
                  <a:lumMod val="75000"/>
                </a:srgbClr>
              </a:buClr>
              <a:buNone/>
            </a:pPr>
            <a:r>
              <a:rPr lang="ru-RU" sz="1200" dirty="0" smtClean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При </a:t>
            </a:r>
            <a:r>
              <a:rPr lang="ru-RU" sz="1200" dirty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общении смотри собеседнику в глаза. </a:t>
            </a:r>
            <a:r>
              <a:rPr lang="ru-RU" sz="1200" dirty="0" smtClean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В глазах </a:t>
            </a:r>
            <a:r>
              <a:rPr lang="ru-RU" sz="1200" dirty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отражена человеческая душа и сразу будет понятно искренен с тобой человек или же </a:t>
            </a:r>
            <a:r>
              <a:rPr lang="ru-RU" sz="1200" dirty="0" smtClean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нет.</a:t>
            </a:r>
            <a:endParaRPr lang="ru-RU" sz="1200" dirty="0">
              <a:solidFill>
                <a:srgbClr val="020A1B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  <a:p>
            <a:pPr marL="0" lvl="0" indent="0" algn="just">
              <a:lnSpc>
                <a:spcPct val="100000"/>
              </a:lnSpc>
              <a:buClr>
                <a:srgbClr val="F14124">
                  <a:lumMod val="75000"/>
                </a:srgbClr>
              </a:buClr>
              <a:buNone/>
            </a:pPr>
            <a:r>
              <a:rPr lang="ru-RU" sz="1200" b="1" dirty="0" smtClean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ПРАВИЛО 6. </a:t>
            </a:r>
          </a:p>
          <a:p>
            <a:pPr marL="0" lvl="0" indent="0" algn="just">
              <a:lnSpc>
                <a:spcPct val="100000"/>
              </a:lnSpc>
              <a:buClr>
                <a:srgbClr val="F14124">
                  <a:lumMod val="75000"/>
                </a:srgbClr>
              </a:buClr>
              <a:buNone/>
            </a:pPr>
            <a:r>
              <a:rPr lang="ru-RU" sz="1200" dirty="0" smtClean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Используйте </a:t>
            </a:r>
            <a:r>
              <a:rPr lang="ru-RU" sz="1200" dirty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словесные замки</a:t>
            </a:r>
            <a:r>
              <a:rPr lang="ru-RU" sz="1200" dirty="0" smtClean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.</a:t>
            </a:r>
          </a:p>
          <a:p>
            <a:pPr marL="0" lvl="0" indent="0" algn="just">
              <a:lnSpc>
                <a:spcPct val="100000"/>
              </a:lnSpc>
              <a:buClr>
                <a:srgbClr val="F14124">
                  <a:lumMod val="75000"/>
                </a:srgbClr>
              </a:buClr>
              <a:buNone/>
            </a:pPr>
            <a:r>
              <a:rPr lang="ru-RU" sz="1200" b="1" dirty="0" smtClean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ПРАВИЛО 7. </a:t>
            </a:r>
          </a:p>
          <a:p>
            <a:pPr marL="0" lvl="0" indent="0" algn="just">
              <a:lnSpc>
                <a:spcPct val="100000"/>
              </a:lnSpc>
              <a:buClr>
                <a:srgbClr val="F14124">
                  <a:lumMod val="75000"/>
                </a:srgbClr>
              </a:buClr>
              <a:buNone/>
            </a:pPr>
            <a:r>
              <a:rPr lang="ru-RU" sz="1200" dirty="0" smtClean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Добавьте </a:t>
            </a:r>
            <a:r>
              <a:rPr lang="ru-RU" sz="1200" dirty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  <a:t>в разговор немного юмора и остроумия! </a:t>
            </a:r>
            <a:br>
              <a:rPr lang="ru-RU" sz="1200" dirty="0">
                <a:solidFill>
                  <a:srgbClr val="020A1B"/>
                </a:solidFill>
                <a:latin typeface="Trebuchet MS" panose="020B0603020202020204" pitchFamily="34" charset="0"/>
                <a:cs typeface="Traditional Arabic" panose="02020603050405020304" pitchFamily="18" charset="-78"/>
              </a:rPr>
            </a:br>
            <a:endParaRPr lang="ru-RU" sz="1200" dirty="0">
              <a:solidFill>
                <a:srgbClr val="020A1B"/>
              </a:solidFill>
              <a:latin typeface="Trebuchet MS" panose="020B060302020202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58"/>
          </p:nvPr>
        </p:nvSpPr>
        <p:spPr>
          <a:xfrm>
            <a:off x="193639" y="696686"/>
            <a:ext cx="2904564" cy="57271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ПРАВИЛА ОБЩЕНИЯ</a:t>
            </a:r>
            <a:endParaRPr lang="ru-RU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026" name="Picture 2" descr="C:\Users\Учитель\Desktop\podrost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3595321"/>
            <a:ext cx="2562226" cy="236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" r="93"/>
          <a:stretch>
            <a:fillRect/>
          </a:stretch>
        </p:blipFill>
        <p:spPr bwMode="auto">
          <a:xfrm>
            <a:off x="3640138" y="2351088"/>
            <a:ext cx="2816225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s://i.ytimg.com/vi/qxsxejSpFsg/hqdefault.jpg"/>
          <p:cNvPicPr>
            <a:picLocks noGrp="1" noChangeAspect="1" noChangeArrowheads="1"/>
          </p:cNvPicPr>
          <p:nvPr>
            <p:ph type="pic" sz="quarter" idx="3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r="2752"/>
          <a:stretch>
            <a:fillRect/>
          </a:stretch>
        </p:blipFill>
        <p:spPr bwMode="auto">
          <a:xfrm>
            <a:off x="3640138" y="2351088"/>
            <a:ext cx="2816225" cy="22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9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64"/>
          </p:nvPr>
        </p:nvSpPr>
        <p:spPr>
          <a:xfrm>
            <a:off x="7490012" y="1564795"/>
            <a:ext cx="2088328" cy="3299625"/>
          </a:xfrm>
        </p:spPr>
        <p:txBody>
          <a:bodyPr/>
          <a:lstStyle/>
          <a:p>
            <a:pPr marL="0" lvl="0" indent="0" algn="just">
              <a:lnSpc>
                <a:spcPct val="100000"/>
              </a:lnSpc>
              <a:buSzPts val="1000"/>
              <a:buNone/>
              <a:tabLst>
                <a:tab pos="457200" algn="l"/>
              </a:tabLst>
            </a:pPr>
            <a:r>
              <a:rPr lang="ru-RU" sz="1400" dirty="0" smtClean="0">
                <a:latin typeface="Trebuchet MS" panose="020B0603020202020204" pitchFamily="34" charset="0"/>
                <a:ea typeface="Times New Roman"/>
                <a:cs typeface="Times New Roman"/>
              </a:rPr>
              <a:t>Признайтесь себе в своих сильных и слабых сторонах. </a:t>
            </a:r>
            <a:endParaRPr lang="ru-RU" sz="1400" dirty="0" smtClean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marL="0" lvl="0" indent="0" algn="just">
              <a:lnSpc>
                <a:spcPct val="100000"/>
              </a:lnSpc>
              <a:buSzPts val="1000"/>
              <a:buNone/>
              <a:tabLst>
                <a:tab pos="457200" algn="l"/>
              </a:tabLst>
            </a:pPr>
            <a:r>
              <a:rPr lang="ru-RU" sz="1400" dirty="0" smtClean="0">
                <a:latin typeface="Trebuchet MS" panose="020B0603020202020204" pitchFamily="34" charset="0"/>
                <a:ea typeface="Times New Roman"/>
                <a:cs typeface="Times New Roman"/>
              </a:rPr>
              <a:t>Никогда не говорите о себе плохо,   </a:t>
            </a:r>
            <a:r>
              <a:rPr lang="ru-RU" sz="1400" dirty="0" smtClean="0">
                <a:solidFill>
                  <a:srgbClr val="212745"/>
                </a:solidFill>
                <a:latin typeface="Trebuchet MS" panose="020B0603020202020204" pitchFamily="34" charset="0"/>
                <a:ea typeface="Times New Roman"/>
                <a:cs typeface="Times New Roman"/>
              </a:rPr>
              <a:t>хвалите себя</a:t>
            </a:r>
            <a:endParaRPr lang="ru-RU" sz="1400" dirty="0" smtClean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marL="0" lvl="0" indent="0" algn="just">
              <a:lnSpc>
                <a:spcPct val="100000"/>
              </a:lnSpc>
              <a:buSzPts val="1000"/>
              <a:buNone/>
              <a:tabLst>
                <a:tab pos="457200" algn="l"/>
              </a:tabLst>
            </a:pPr>
            <a:r>
              <a:rPr lang="ru-RU" sz="1400" dirty="0" smtClean="0">
                <a:latin typeface="Trebuchet MS" panose="020B0603020202020204" pitchFamily="34" charset="0"/>
                <a:ea typeface="Times New Roman"/>
                <a:cs typeface="Times New Roman"/>
              </a:rPr>
              <a:t>Позволяйте себе расслабиться, прислушаться к своим мыслям, заняться тем, что вам по душе. </a:t>
            </a:r>
            <a:endParaRPr lang="ru-RU" sz="1400" dirty="0" smtClean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marL="0" lvl="0" indent="0" algn="just">
              <a:lnSpc>
                <a:spcPct val="100000"/>
              </a:lnSpc>
              <a:buSzPts val="1000"/>
              <a:buNone/>
              <a:tabLst>
                <a:tab pos="457200" algn="l"/>
              </a:tabLst>
            </a:pPr>
            <a:r>
              <a:rPr lang="ru-RU" sz="1400" dirty="0" smtClean="0">
                <a:latin typeface="Trebuchet MS" panose="020B0603020202020204" pitchFamily="34" charset="0"/>
                <a:ea typeface="Times New Roman"/>
                <a:cs typeface="Times New Roman"/>
              </a:rPr>
              <a:t>Ваши друзья и близкие тоже испытывают неуверенность. Помогите им! </a:t>
            </a:r>
            <a:endParaRPr lang="ru-RU" sz="1400" dirty="0" smtClean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pPr marL="0" lvl="0" indent="0" algn="just">
              <a:lnSpc>
                <a:spcPct val="100000"/>
              </a:lnSpc>
              <a:buSzPts val="1000"/>
              <a:buNone/>
              <a:tabLst>
                <a:tab pos="457200" algn="l"/>
              </a:tabLst>
            </a:pPr>
            <a:r>
              <a:rPr lang="ru-RU" sz="1400" dirty="0" smtClean="0">
                <a:latin typeface="Trebuchet MS" panose="020B0603020202020204" pitchFamily="34" charset="0"/>
                <a:ea typeface="Times New Roman"/>
                <a:cs typeface="Times New Roman"/>
              </a:rPr>
              <a:t>  Помните, вы — творец своей жизни.</a:t>
            </a:r>
            <a:endParaRPr lang="ru-RU" sz="1400" dirty="0" smtClean="0">
              <a:latin typeface="Trebuchet MS" panose="020B0603020202020204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65"/>
          </p:nvPr>
        </p:nvSpPr>
        <p:spPr>
          <a:xfrm>
            <a:off x="7171509" y="728960"/>
            <a:ext cx="2886891" cy="59421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          </a:t>
            </a:r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УВЕРЕННОЕ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ПОВЕДЕНИЕ</a:t>
            </a:r>
            <a:endParaRPr lang="ru-RU" sz="1400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pic>
        <p:nvPicPr>
          <p:cNvPr id="1026" name="Picture 2" descr="http://nibler.ru/uploads/users/11119/2015-05-11/zhizni-nashey-smartfonah-komiksy-kartinki-komiksy_815667615.jpg"/>
          <p:cNvPicPr>
            <a:picLocks noGrp="1" noChangeAspect="1" noChangeArrowheads="1"/>
          </p:cNvPicPr>
          <p:nvPr>
            <p:ph type="pic" sz="quarter" idx="5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24" b="9724"/>
          <a:stretch>
            <a:fillRect/>
          </a:stretch>
        </p:blipFill>
        <p:spPr bwMode="auto">
          <a:xfrm>
            <a:off x="7802369" y="5690407"/>
            <a:ext cx="1882587" cy="174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247426" y="1564795"/>
            <a:ext cx="2345167" cy="585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4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Сообщаемая </a:t>
            </a:r>
            <a:r>
              <a:rPr lang="ru-RU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мысль должна быть понятна в первую очередь тому, кто намеревается ее озвучить. 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Понимание.</a:t>
            </a:r>
            <a:r>
              <a:rPr lang="ru-RU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Собеседники должны всегда быть готовы к взаимопониманию и стараться наиболее понятным способом сообщать свои позиции. </a:t>
            </a:r>
            <a:r>
              <a:rPr lang="ru-RU" sz="1400" b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Конкретика</a:t>
            </a:r>
            <a:r>
              <a:rPr lang="ru-RU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. Озвученные фразы должны быть точными и не подразумевать несколько смыслов. </a:t>
            </a:r>
          </a:p>
          <a:p>
            <a:pPr marL="45720" lvl="0" algn="just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Невербальные знаки. </a:t>
            </a:r>
            <a:r>
              <a:rPr lang="ru-RU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Также следует уделять большое внимание собственной мимике, жестам и интонации, которые должны соответствовать сообщаемой информации. 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47427" y="761485"/>
            <a:ext cx="2635622" cy="56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018824">
              <a:spcAft>
                <a:spcPts val="334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400" b="1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КОММУНИКАТИВНЫЕ</a:t>
            </a:r>
          </a:p>
          <a:p>
            <a:pPr lvl="0" defTabSz="1018824">
              <a:spcAft>
                <a:spcPts val="334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400" b="1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 НАВЫКИ</a:t>
            </a:r>
            <a:endParaRPr lang="ru-RU" sz="1400" i="1" dirty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460812" y="3451466"/>
            <a:ext cx="50292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1018824">
              <a:spcAft>
                <a:spcPts val="334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1600" i="1" dirty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464" y="761485"/>
            <a:ext cx="3448593" cy="268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spark.ru/upload/blogs_covers/n_5592628077cd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347" y="3944268"/>
            <a:ext cx="4765637" cy="305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190" y="2591439"/>
            <a:ext cx="1934255" cy="151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2474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Winter Brochure">
      <a:dk1>
        <a:srgbClr val="43403B"/>
      </a:dk1>
      <a:lt1>
        <a:sysClr val="window" lastClr="FFFFFF"/>
      </a:lt1>
      <a:dk2>
        <a:srgbClr val="000000"/>
      </a:dk2>
      <a:lt2>
        <a:srgbClr val="E5E6E7"/>
      </a:lt2>
      <a:accent1>
        <a:srgbClr val="3D4346"/>
      </a:accent1>
      <a:accent2>
        <a:srgbClr val="BB3722"/>
      </a:accent2>
      <a:accent3>
        <a:srgbClr val="857963"/>
      </a:accent3>
      <a:accent4>
        <a:srgbClr val="6B4F58"/>
      </a:accent4>
      <a:accent5>
        <a:srgbClr val="6D898A"/>
      </a:accent5>
      <a:accent6>
        <a:srgbClr val="554238"/>
      </a:accent6>
      <a:hlink>
        <a:srgbClr val="BB3722"/>
      </a:hlink>
      <a:folHlink>
        <a:srgbClr val="857963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Winter Brochure">
      <a:dk1>
        <a:srgbClr val="43403B"/>
      </a:dk1>
      <a:lt1>
        <a:sysClr val="window" lastClr="FFFFFF"/>
      </a:lt1>
      <a:dk2>
        <a:srgbClr val="000000"/>
      </a:dk2>
      <a:lt2>
        <a:srgbClr val="E5E6E7"/>
      </a:lt2>
      <a:accent1>
        <a:srgbClr val="3D4346"/>
      </a:accent1>
      <a:accent2>
        <a:srgbClr val="BB3722"/>
      </a:accent2>
      <a:accent3>
        <a:srgbClr val="857963"/>
      </a:accent3>
      <a:accent4>
        <a:srgbClr val="6B4F58"/>
      </a:accent4>
      <a:accent5>
        <a:srgbClr val="6D898A"/>
      </a:accent5>
      <a:accent6>
        <a:srgbClr val="554238"/>
      </a:accent6>
      <a:hlink>
        <a:srgbClr val="BB3722"/>
      </a:hlink>
      <a:folHlink>
        <a:srgbClr val="857963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Это значение указывает на число сохранений и редакций. Программа отвечает за обновление этого значения после каждой редакции.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Форма библиотеки документов</Display>
  <Edit>Форма библиотеки документов</Edit>
  <New>Форма библиотеки документов</New>
</FormTemplates>
</file>

<file path=customXml/itemProps1.xml><?xml version="1.0" encoding="utf-8"?>
<ds:datastoreItem xmlns:ds="http://schemas.openxmlformats.org/officeDocument/2006/customXml" ds:itemID="{C37716A6-524D-44CC-B263-8C7BFC36308E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6E211BD-755A-4654-913E-FE18F117E7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F64003C-4601-434A-89D5-9D79BD4916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201</Words>
  <Application>Microsoft Office PowerPoint</Application>
  <PresentationFormat>Произвольный</PresentationFormat>
  <Paragraphs>42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Воздушный поток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2012-09-19T20:49:24Z</dcterms:created>
  <dcterms:modified xsi:type="dcterms:W3CDTF">2018-03-29T11:59:25Z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0x0101007C1D5F340F01F94FA2FD29A5E6DC872E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