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0" r:id="rId4"/>
    <p:sldId id="262" r:id="rId5"/>
    <p:sldId id="261" r:id="rId6"/>
    <p:sldId id="263" r:id="rId7"/>
    <p:sldId id="264" r:id="rId8"/>
    <p:sldId id="265" r:id="rId9"/>
    <p:sldId id="267" r:id="rId10"/>
    <p:sldId id="266" r:id="rId11"/>
    <p:sldId id="268" r:id="rId12"/>
    <p:sldId id="257" r:id="rId13"/>
    <p:sldId id="269" r:id="rId14"/>
    <p:sldId id="270" r:id="rId15"/>
    <p:sldId id="273" r:id="rId16"/>
    <p:sldId id="272" r:id="rId17"/>
    <p:sldId id="275" r:id="rId18"/>
    <p:sldId id="274" r:id="rId19"/>
    <p:sldId id="277" r:id="rId20"/>
    <p:sldId id="276" r:id="rId21"/>
    <p:sldId id="271" r:id="rId22"/>
    <p:sldId id="278" r:id="rId23"/>
    <p:sldId id="279" r:id="rId24"/>
    <p:sldId id="281" r:id="rId25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60"/>
  </p:normalViewPr>
  <p:slideViewPr>
    <p:cSldViewPr>
      <p:cViewPr varScale="1">
        <p:scale>
          <a:sx n="73" d="100"/>
          <a:sy n="73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94D5-067E-4C21-B8E9-933ADD80570C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03AA-D68E-48A3-B7EC-8F10F710E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94D5-067E-4C21-B8E9-933ADD80570C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03AA-D68E-48A3-B7EC-8F10F710E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94D5-067E-4C21-B8E9-933ADD80570C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03AA-D68E-48A3-B7EC-8F10F710E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94D5-067E-4C21-B8E9-933ADD80570C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03AA-D68E-48A3-B7EC-8F10F710E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94D5-067E-4C21-B8E9-933ADD80570C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03AA-D68E-48A3-B7EC-8F10F710E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94D5-067E-4C21-B8E9-933ADD80570C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03AA-D68E-48A3-B7EC-8F10F710E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94D5-067E-4C21-B8E9-933ADD80570C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03AA-D68E-48A3-B7EC-8F10F710E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94D5-067E-4C21-B8E9-933ADD80570C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03AA-D68E-48A3-B7EC-8F10F710E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94D5-067E-4C21-B8E9-933ADD80570C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03AA-D68E-48A3-B7EC-8F10F710E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94D5-067E-4C21-B8E9-933ADD80570C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03AA-D68E-48A3-B7EC-8F10F710E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94D5-067E-4C21-B8E9-933ADD80570C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03AA-D68E-48A3-B7EC-8F10F710E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894D5-067E-4C21-B8E9-933ADD80570C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403AA-D68E-48A3-B7EC-8F10F710E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Дидактическое пособие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для детей старшего дошкольного возраста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86314" y="1535112"/>
            <a:ext cx="3900486" cy="196532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        </a:t>
            </a:r>
          </a:p>
          <a:p>
            <a:endParaRPr lang="ru-RU" dirty="0" smtClean="0"/>
          </a:p>
          <a:p>
            <a:r>
              <a:rPr lang="ru-RU" dirty="0" smtClean="0"/>
              <a:t>        </a:t>
            </a:r>
            <a:r>
              <a:rPr lang="ru-RU" sz="6000" i="1" dirty="0" smtClean="0">
                <a:solidFill>
                  <a:srgbClr val="FF0000"/>
                </a:solidFill>
                <a:latin typeface="Monotype Corsiva" pitchFamily="66" charset="0"/>
              </a:rPr>
              <a:t>Птицы</a:t>
            </a:r>
            <a:endParaRPr lang="ru-RU" sz="6000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500562" y="3571875"/>
            <a:ext cx="4071966" cy="257176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Выполнила: </a:t>
            </a:r>
          </a:p>
          <a:p>
            <a:pPr>
              <a:buNone/>
            </a:pPr>
            <a:r>
              <a:rPr lang="ru-RU" dirty="0" smtClean="0"/>
              <a:t>Кузьминых  Светлана Ивановна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Воспитатель ГБОУ СОШ </a:t>
            </a:r>
          </a:p>
          <a:p>
            <a:pPr>
              <a:buNone/>
            </a:pPr>
            <a:r>
              <a:rPr lang="ru-RU" dirty="0" smtClean="0"/>
              <a:t>с.</a:t>
            </a:r>
            <a:r>
              <a:rPr lang="en-US" dirty="0" smtClean="0"/>
              <a:t> </a:t>
            </a:r>
            <a:r>
              <a:rPr lang="ru-RU" dirty="0" err="1" smtClean="0"/>
              <a:t>Курумоч</a:t>
            </a:r>
            <a:r>
              <a:rPr lang="ru-RU" dirty="0" smtClean="0"/>
              <a:t> СП «Д/с Белочка»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714348" y="1464932"/>
            <a:ext cx="3214710" cy="481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indent="285750" algn="just"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Болтлива птичка - спору нет,</a:t>
            </a:r>
          </a:p>
          <a:p>
            <a:pPr indent="285750" algn="just"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Расскажет новость и секрет!</a:t>
            </a:r>
          </a:p>
          <a:p>
            <a:pPr indent="285750" algn="just"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Красива с виду, белобока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Кто? - Длиннохвостая... </a:t>
            </a:r>
          </a:p>
          <a:p>
            <a:pPr>
              <a:buNone/>
            </a:pPr>
            <a:r>
              <a:rPr lang="ru-RU" sz="1600" dirty="0" smtClean="0">
                <a:solidFill>
                  <a:srgbClr val="000000"/>
                </a:solidFill>
                <a:latin typeface="Arial"/>
              </a:rPr>
              <a:t>                          </a:t>
            </a:r>
          </a:p>
          <a:p>
            <a:pPr>
              <a:buNone/>
            </a:pPr>
            <a:endParaRPr lang="ru-RU" sz="1600" dirty="0" smtClean="0">
              <a:solidFill>
                <a:srgbClr val="000000"/>
              </a:solidFill>
              <a:latin typeface="Arial"/>
            </a:endParaRPr>
          </a:p>
          <a:p>
            <a:pPr>
              <a:buNone/>
            </a:pPr>
            <a:endParaRPr lang="ru-RU" sz="1600" dirty="0" smtClean="0">
              <a:solidFill>
                <a:srgbClr val="000000"/>
              </a:solidFill>
              <a:latin typeface="Arial"/>
            </a:endParaRPr>
          </a:p>
          <a:p>
            <a:pPr>
              <a:buNone/>
            </a:pPr>
            <a:endParaRPr lang="ru-RU" sz="1600" dirty="0" smtClean="0">
              <a:solidFill>
                <a:srgbClr val="000000"/>
              </a:solidFill>
              <a:latin typeface="Arial"/>
            </a:endParaRPr>
          </a:p>
          <a:p>
            <a:pPr>
              <a:buNone/>
            </a:pPr>
            <a:endParaRPr lang="ru-RU" sz="1600" dirty="0" smtClean="0">
              <a:solidFill>
                <a:srgbClr val="000000"/>
              </a:solidFill>
              <a:latin typeface="Arial"/>
            </a:endParaRPr>
          </a:p>
          <a:p>
            <a:pPr>
              <a:buNone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    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Сорока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solidFill>
                  <a:srgbClr val="000000"/>
                </a:solidFill>
                <a:latin typeface="Arial"/>
              </a:rPr>
              <a:t>                  </a:t>
            </a:r>
            <a:endParaRPr lang="ru-RU" sz="1600" dirty="0" smtClean="0"/>
          </a:p>
          <a:p>
            <a:endParaRPr lang="ru-RU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738" y="1958419"/>
            <a:ext cx="3809524" cy="380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4543428" cy="4637106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Зимой на ветках яблоки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Скорей их собери! 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вдруг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Вспорхнули яблоки, 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ведь это… </a:t>
            </a:r>
          </a:p>
          <a:p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Снегири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3" descr="D:\ira\презентации\снегир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5357818" y="1928802"/>
            <a:ext cx="3429024" cy="273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Предлагаю отдохнуть и поиграть в игру: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Дидактическая игра «Прилетели птицы»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5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Дидактическая задача: </a:t>
            </a:r>
            <a:r>
              <a:rPr lang="ru-RU" sz="5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уточнить представление о птицах.</a:t>
            </a:r>
          </a:p>
          <a:p>
            <a:pPr>
              <a:buNone/>
            </a:pPr>
            <a:endParaRPr lang="ru-RU" sz="5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Ход игры:</a:t>
            </a:r>
            <a:r>
              <a:rPr lang="ru-RU" sz="5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 Филин называет только</a:t>
            </a:r>
            <a:br>
              <a:rPr lang="ru-RU" sz="5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птиц, но если он вдруг ошибается, </a:t>
            </a:r>
            <a:br>
              <a:rPr lang="ru-RU" sz="5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 дети должны топать или хлопать.</a:t>
            </a:r>
          </a:p>
          <a:p>
            <a:pPr>
              <a:buNone/>
            </a:pPr>
            <a:r>
              <a:rPr lang="ru-RU" sz="5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Например. </a:t>
            </a:r>
          </a:p>
          <a:p>
            <a:pPr>
              <a:buNone/>
            </a:pPr>
            <a:r>
              <a:rPr lang="ru-RU" sz="5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Прилетели птицы: голуби, синицы, </a:t>
            </a:r>
            <a:br>
              <a:rPr lang="ru-RU" sz="5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мухи и стрижи.</a:t>
            </a:r>
          </a:p>
          <a:p>
            <a:pPr>
              <a:buNone/>
            </a:pPr>
            <a:r>
              <a:rPr lang="ru-RU" sz="5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топают –                                                                                       </a:t>
            </a:r>
          </a:p>
          <a:p>
            <a:pPr>
              <a:buNone/>
            </a:pPr>
            <a:r>
              <a:rPr lang="ru-RU" sz="5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не правильно? (мухи)</a:t>
            </a:r>
          </a:p>
          <a:p>
            <a:pPr>
              <a:buNone/>
            </a:pPr>
            <a:r>
              <a:rPr lang="ru-RU" sz="5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А мухи это кто? (насекомые)</a:t>
            </a:r>
          </a:p>
          <a:p>
            <a:pPr>
              <a:buNone/>
            </a:pPr>
            <a:r>
              <a:rPr lang="ru-RU" sz="5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Прилетели птицы: голуби, синицы, </a:t>
            </a:r>
          </a:p>
          <a:p>
            <a:pPr>
              <a:buNone/>
            </a:pPr>
            <a:r>
              <a:rPr lang="ru-RU" sz="5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аисты, вороны, галки, макароны.</a:t>
            </a:r>
          </a:p>
          <a:p>
            <a:pPr>
              <a:buNone/>
            </a:pPr>
            <a:r>
              <a:rPr lang="ru-RU" sz="5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топают.</a:t>
            </a:r>
          </a:p>
          <a:p>
            <a:pPr>
              <a:buNone/>
            </a:pPr>
            <a:r>
              <a:rPr lang="ru-RU" sz="5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прилетели птицы: голуби, куницы…</a:t>
            </a:r>
          </a:p>
          <a:p>
            <a:pPr>
              <a:buNone/>
            </a:pPr>
            <a:r>
              <a:rPr lang="ru-RU" sz="5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топают. Игра продолжается.</a:t>
            </a:r>
          </a:p>
          <a:p>
            <a:pPr>
              <a:buNone/>
            </a:pPr>
            <a:r>
              <a:rPr lang="ru-RU" sz="5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Прилетели птицы: Голуби синицы,</a:t>
            </a:r>
          </a:p>
          <a:p>
            <a:pPr>
              <a:buNone/>
            </a:pPr>
            <a:r>
              <a:rPr lang="ru-RU" sz="5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Галки и стрижи, Чибисы, стрижи,</a:t>
            </a:r>
          </a:p>
          <a:p>
            <a:pPr>
              <a:buNone/>
            </a:pPr>
            <a:r>
              <a:rPr lang="ru-RU" sz="5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Аисты, кукушки, Даже совы – </a:t>
            </a:r>
            <a:r>
              <a:rPr lang="ru-RU" sz="5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сплюшки</a:t>
            </a:r>
            <a:r>
              <a:rPr lang="ru-RU" sz="5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5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Лебеди, скворцы. Все вы молодцы.</a:t>
            </a:r>
          </a:p>
          <a:p>
            <a:pPr>
              <a:buNone/>
            </a:pP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теперь вспомним перелетных птиц!!!</a:t>
            </a:r>
          </a:p>
          <a:p>
            <a:pPr>
              <a:buNone/>
            </a:pPr>
            <a:endParaRPr lang="ru-RU" sz="5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72198" y="1688770"/>
            <a:ext cx="2781663" cy="359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Перелетные птицы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57818" y="1600200"/>
            <a:ext cx="3328982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Всех перелетных птиц черней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Чистит поле от червей.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Прыг да скок по полю вскачь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зовется птица 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Грач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6250" y="2210594"/>
            <a:ext cx="40005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500174"/>
            <a:ext cx="3043230" cy="4625989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Гнездо под крышей</a:t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Ловко строит,</a:t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Птенцов своих постоянно выводит,</a:t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Перед дождём очень низко летает,</a:t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Эту птичку,</a:t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Каждый ребёнок знает,</a:t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ней мы любим, наблюдать,</a:t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Эту птичку ...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Ласточкой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звать.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45210" y="951987"/>
            <a:ext cx="4127318" cy="550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Эти птички с хохолком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красивые притом,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рябину прилетели.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Птички эти — … 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  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Свиристели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ira\презентации\свиристель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6682" y="1600200"/>
            <a:ext cx="315963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Настолько здорово поёт, </a:t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каждый сразу узнаёт. </a:t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с виду – маленькая птичка: </a:t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Невзрачная и невеличка. </a:t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Но, запоёт – дыши ровней, </a:t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Чтоб не вспугнуть… </a:t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 - …</a:t>
            </a:r>
          </a:p>
          <a:p>
            <a:endParaRPr lang="ru-RU" sz="1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Соловей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4714875" y="1428736"/>
            <a:ext cx="3739809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273050"/>
            <a:ext cx="4114800" cy="58531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       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  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Гнездо своё он в поле вьёт,</a:t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Где тянутся растения.</a:t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Его и песни и полёт</a:t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Вошли в стихотворения!</a:t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Жаворонок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642910" y="1214422"/>
            <a:ext cx="3143272" cy="410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ru-RU" sz="1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шесте весёлый дом</a:t>
            </a:r>
            <a:br>
              <a:rPr lang="ru-RU" sz="1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круглым маленьким окном.</a:t>
            </a:r>
            <a:br>
              <a:rPr lang="ru-RU" sz="1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Чтоб уснули дети,</a:t>
            </a:r>
            <a:br>
              <a:rPr lang="ru-RU" sz="1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Дом качает ветер.</a:t>
            </a:r>
            <a:br>
              <a:rPr lang="ru-RU" sz="1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крыльце поёт отец -</a:t>
            </a:r>
            <a:br>
              <a:rPr lang="ru-RU" sz="1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 и лётчик, и певец.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</a:t>
            </a:r>
            <a:r>
              <a:rPr lang="ru-RU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Скворец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4071934" y="2285992"/>
            <a:ext cx="4472179" cy="342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С ледоходом прилетает, </a:t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Черным хвостиком мотает, </a:t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Черный с белым хвостик узкий </a:t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изящной ... 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Трясогузки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0" y="2000240"/>
            <a:ext cx="450085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Закличка</a:t>
            </a:r>
            <a:r>
              <a:rPr lang="ru-RU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Жаворонушки</a:t>
            </a:r>
            <a:r>
              <a:rPr lang="ru-RU" sz="2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перелетушки</a:t>
            </a:r>
            <a:r>
              <a:rPr lang="ru-RU" sz="2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 (В кругу летим, машем руками)</a:t>
            </a:r>
          </a:p>
          <a:p>
            <a:pPr>
              <a:buNone/>
            </a:pPr>
            <a:r>
              <a:rPr lang="ru-RU" sz="2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Прилетите к нам! </a:t>
            </a:r>
            <a:r>
              <a:rPr lang="ru-RU" sz="2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Гу</a:t>
            </a:r>
            <a:r>
              <a:rPr lang="ru-RU" sz="2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None/>
            </a:pPr>
            <a:r>
              <a:rPr lang="ru-RU" sz="2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Весну ясную,</a:t>
            </a:r>
          </a:p>
          <a:p>
            <a:pPr>
              <a:buNone/>
            </a:pPr>
            <a:r>
              <a:rPr lang="ru-RU" sz="2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Весну красную  (Разводим руки в разные стороны)</a:t>
            </a:r>
          </a:p>
          <a:p>
            <a:pPr>
              <a:buNone/>
            </a:pPr>
            <a:r>
              <a:rPr lang="ru-RU" sz="2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Принесите нам! </a:t>
            </a:r>
            <a:r>
              <a:rPr lang="ru-RU" sz="2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Гу</a:t>
            </a:r>
            <a:r>
              <a:rPr lang="ru-RU" sz="2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None/>
            </a:pPr>
            <a:r>
              <a:rPr lang="ru-RU" sz="2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 сохою, с бороною,                  </a:t>
            </a:r>
          </a:p>
          <a:p>
            <a:pPr>
              <a:buNone/>
            </a:pPr>
            <a:r>
              <a:rPr lang="ru-RU" sz="2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(Гул трактора)</a:t>
            </a:r>
          </a:p>
          <a:p>
            <a:pPr>
              <a:buNone/>
            </a:pPr>
            <a:r>
              <a:rPr lang="ru-RU" sz="2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с лошадкой вороной!    (</a:t>
            </a:r>
            <a:r>
              <a:rPr lang="ru-RU" sz="2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Цоконье</a:t>
            </a:r>
            <a:r>
              <a:rPr lang="ru-RU" sz="2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копыт лошади)</a:t>
            </a:r>
          </a:p>
          <a:p>
            <a:pPr>
              <a:buNone/>
            </a:pPr>
            <a:r>
              <a:rPr lang="ru-RU" sz="2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пряльцем</a:t>
            </a:r>
            <a:r>
              <a:rPr lang="ru-RU" sz="2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донцем,         (Показываем как прядем)</a:t>
            </a:r>
          </a:p>
          <a:p>
            <a:pPr>
              <a:buNone/>
            </a:pPr>
            <a:r>
              <a:rPr lang="ru-RU" sz="2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 новым веретенцем!</a:t>
            </a:r>
          </a:p>
          <a:p>
            <a:pPr>
              <a:buNone/>
            </a:pPr>
            <a:r>
              <a:rPr lang="ru-RU" sz="2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Зима надоела,        (Беремся за руки, идем по </a:t>
            </a:r>
            <a:r>
              <a:rPr lang="en-US" sz="2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кругу вправо)</a:t>
            </a:r>
          </a:p>
          <a:p>
            <a:pPr>
              <a:buNone/>
            </a:pPr>
            <a:r>
              <a:rPr lang="ru-RU" sz="2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Хлеб весь поела!</a:t>
            </a:r>
          </a:p>
          <a:p>
            <a:pPr>
              <a:buNone/>
            </a:pPr>
            <a:r>
              <a:rPr lang="ru-RU" sz="2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Ручки </a:t>
            </a:r>
            <a:r>
              <a:rPr lang="ru-RU" sz="2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познобила</a:t>
            </a:r>
            <a:r>
              <a:rPr lang="ru-RU" sz="2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     (Массаж рук)</a:t>
            </a:r>
          </a:p>
          <a:p>
            <a:pPr>
              <a:buNone/>
            </a:pPr>
            <a:r>
              <a:rPr lang="ru-RU" sz="2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Скотину поморила. (Беремся руками за голову, качаем головой)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Встали братья на ходули,</a:t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Ищут корма по пути.</a:t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бегу ли, на ходу ли</a:t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 с ходулей не сойти.</a:t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Журавль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5072066" y="857232"/>
            <a:ext cx="3571900" cy="464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1500174"/>
            <a:ext cx="3686172" cy="46259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solidFill>
                  <a:srgbClr val="404040"/>
                </a:solidFill>
                <a:latin typeface="Verdana"/>
              </a:rPr>
              <a:t>    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Кто эта птица?</a:t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Никогда</a:t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строит для себя гнезда,</a:t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Соседкам яйца оставляет</a:t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о птенцах не вспоминает.</a:t>
            </a:r>
          </a:p>
          <a:p>
            <a:pPr>
              <a:buNone/>
            </a:pPr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Кукушка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285720" y="1428736"/>
            <a:ext cx="4468584" cy="36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solidFill>
                  <a:srgbClr val="404040"/>
                </a:solidFill>
                <a:latin typeface="Verdana"/>
              </a:rPr>
              <a:t>    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Тащит в дупла лип упорно </a:t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Желуди, орехи, зерна, </a:t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заправский кладовщик </a:t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Бойкий ... </a:t>
            </a:r>
          </a:p>
          <a:p>
            <a:pPr>
              <a:buNone/>
            </a:pPr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Поползень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ямщик. 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D:\ira\презентации\поползень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785794"/>
            <a:ext cx="4026215" cy="4945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642918"/>
            <a:ext cx="4500594" cy="392909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Умненькие ребята!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мои загадки отгадали!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теперь назовите </a:t>
            </a:r>
            <a:br>
              <a:rPr lang="ru-RU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-  зимующих птиц;</a:t>
            </a:r>
            <a:br>
              <a:rPr lang="ru-RU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-  перелетных птиц.</a:t>
            </a:r>
            <a:br>
              <a:rPr lang="ru-RU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Молодцы! 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Приходите еще ко мне в гости, я придумаю   задание посложнее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До свидания!!!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6" y="857232"/>
            <a:ext cx="3424605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28662" y="357166"/>
            <a:ext cx="592933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Дидактический материал: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С.Вохринцева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«Птицы», «Перелетные птицы», «Обитатели Арктики и Антарктики», «Животный мир»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«Зимующие и перелётные птицы»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«Птицы в картинках», лото «Птицы», карта животного и растительного мира.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Разрезные картинки.</a:t>
            </a:r>
          </a:p>
          <a:p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2357431"/>
            <a:ext cx="628654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Используемая литература.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И.М.Молчанова. Экологические беседы для старших дошкольников.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М.В.Трофимова. И учёба и игра…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Н.В.Новоторцева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Развитие речи детей.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О.В.Епифанова. Развитие речи. Окружающий мир.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О.В.Мариничева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Учим детей наблюдать и рассказывать: времена года.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Н. А. Никифорова. Сборник программно- методических материалов по изучению родного края.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В.Н.Волчкова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Экология. Конспекты занятий.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644230" y="3643314"/>
            <a:ext cx="428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1071536" y="5500702"/>
            <a:ext cx="57864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http://allforchildren.ru/kidfun/riddles_birds3.php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2214554"/>
            <a:ext cx="4686304" cy="391160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Приглашаю вас ребята в гости 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 мудрому Филину.</a:t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Здравствуйте Ребятки!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В  моем лесу волшебном живет много всякой живности.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Сегодня я приготовил для вас загадки про птиц. 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птичек знает, легко все мои загадки отгадает.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Ну, начнем…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928662" y="2000240"/>
            <a:ext cx="2588697" cy="334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Зимующие птицы</a:t>
            </a:r>
            <a:endParaRPr lang="ru-RU" sz="4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14876" y="1785926"/>
            <a:ext cx="4071966" cy="4525963"/>
          </a:xfrm>
        </p:spPr>
        <p:txBody>
          <a:bodyPr>
            <a:normAutofit/>
          </a:bodyPr>
          <a:lstStyle/>
          <a:p>
            <a:pPr indent="285750"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Arial"/>
                <a:ea typeface="Times New Roman"/>
              </a:rPr>
              <a:t>Кар-кар-кар! - кричит плутовка</a:t>
            </a:r>
            <a:endParaRPr lang="ru-RU" sz="1600" b="1" dirty="0" smtClean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indent="285750"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Arial"/>
                <a:ea typeface="Times New Roman"/>
              </a:rPr>
              <a:t>Очень ловкая воровка!</a:t>
            </a:r>
            <a:endParaRPr lang="ru-RU" sz="1600" b="1" dirty="0" smtClean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indent="285750"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Arial"/>
                <a:ea typeface="Times New Roman"/>
              </a:rPr>
              <a:t>Все блестящие вещицы</a:t>
            </a:r>
            <a:endParaRPr lang="ru-RU" sz="1600" b="1" dirty="0" smtClean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indent="285750"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Arial"/>
                <a:ea typeface="Times New Roman"/>
              </a:rPr>
              <a:t>Подбирает эта птица!</a:t>
            </a:r>
            <a:endParaRPr lang="ru-RU" sz="1600" b="1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indent="285750"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Arial"/>
                <a:ea typeface="Times New Roman"/>
              </a:rPr>
              <a:t>Вам она, друзья, знакома,</a:t>
            </a:r>
            <a:endParaRPr lang="ru-RU" sz="1600" b="1" dirty="0" smtClean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indent="285750"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Arial"/>
                <a:ea typeface="Times New Roman"/>
              </a:rPr>
              <a:t>Как ее зовут?</a:t>
            </a:r>
            <a:r>
              <a:rPr lang="ru-RU" sz="1200" b="1" dirty="0" smtClean="0">
                <a:solidFill>
                  <a:srgbClr val="7030A0"/>
                </a:solidFill>
                <a:latin typeface="Arial"/>
                <a:ea typeface="Times New Roman"/>
              </a:rPr>
              <a:t> </a:t>
            </a:r>
          </a:p>
          <a:p>
            <a:pPr indent="285750">
              <a:spcAft>
                <a:spcPts val="0"/>
              </a:spcAft>
              <a:buNone/>
            </a:pPr>
            <a:endParaRPr lang="ru-RU" sz="1200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 indent="285750">
              <a:spcAft>
                <a:spcPts val="0"/>
              </a:spcAft>
              <a:buNone/>
            </a:pPr>
            <a:endParaRPr lang="ru-RU" sz="1200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 indent="285750">
              <a:spcAft>
                <a:spcPts val="0"/>
              </a:spcAft>
              <a:buNone/>
            </a:pPr>
            <a:endParaRPr lang="ru-RU" sz="1200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 indent="285750">
              <a:spcAft>
                <a:spcPts val="0"/>
              </a:spcAft>
              <a:buNone/>
            </a:pPr>
            <a:endParaRPr lang="ru-RU" sz="1200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 indent="285750">
              <a:spcAft>
                <a:spcPts val="0"/>
              </a:spcAft>
              <a:buNone/>
            </a:pPr>
            <a:endParaRPr lang="ru-RU" sz="1200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 indent="285750">
              <a:spcAft>
                <a:spcPts val="0"/>
              </a:spcAft>
              <a:buNone/>
            </a:pPr>
            <a:endParaRPr lang="ru-RU" sz="1200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 indent="285750">
              <a:spcAft>
                <a:spcPts val="0"/>
              </a:spcAft>
              <a:buNone/>
            </a:pPr>
            <a:endParaRPr lang="ru-RU" sz="1200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 indent="285750">
              <a:spcAft>
                <a:spcPts val="0"/>
              </a:spcAft>
              <a:buNone/>
            </a:pPr>
            <a:r>
              <a:rPr lang="ru-RU" sz="1200" dirty="0" smtClean="0">
                <a:solidFill>
                  <a:srgbClr val="000000"/>
                </a:solidFill>
                <a:latin typeface="Arial"/>
                <a:ea typeface="Times New Roman"/>
              </a:rPr>
              <a:t>                   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Ворона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928802"/>
            <a:ext cx="3838096" cy="327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57224" y="1357298"/>
            <a:ext cx="3543296" cy="41862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Серый маленький комочек:</a:t>
            </a:r>
          </a:p>
          <a:p>
            <a:pPr>
              <a:buNone/>
            </a:pP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Чик-чирик - замерз он очень!</a:t>
            </a:r>
          </a:p>
          <a:p>
            <a:pPr>
              <a:buNone/>
            </a:pP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Солнце, выгляни скорей!</a:t>
            </a:r>
          </a:p>
          <a:p>
            <a:pPr>
              <a:buNone/>
            </a:pP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Кто тепла ждет?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Воробей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2071678"/>
            <a:ext cx="4038600" cy="334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4214818"/>
            <a:ext cx="2428892" cy="50006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Филин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785925"/>
            <a:ext cx="3429024" cy="16430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Ночью в рощах и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лесах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Уханье 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наводит страх, </a:t>
            </a:r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Страшен 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дикий крик и силен, </a:t>
            </a:r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кричит огромный ... 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2" descr="D:\ira\презентации\фили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000108"/>
            <a:ext cx="3040063" cy="500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714884"/>
            <a:ext cx="3214710" cy="78581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Синица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571613"/>
            <a:ext cx="3643339" cy="2000263"/>
          </a:xfrm>
        </p:spPr>
        <p:txBody>
          <a:bodyPr/>
          <a:lstStyle/>
          <a:p>
            <a:pPr indent="285750" algn="just">
              <a:spcAft>
                <a:spcPts val="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Arial"/>
                <a:ea typeface="Times New Roman"/>
              </a:rPr>
              <a:t>И зимой ей не сидится:</a:t>
            </a:r>
            <a:endParaRPr lang="ru-RU" sz="1600" b="1" dirty="0" smtClean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indent="285750" algn="just">
              <a:spcAft>
                <a:spcPts val="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Arial"/>
                <a:ea typeface="Times New Roman"/>
              </a:rPr>
              <a:t>Над моим окном кружится,</a:t>
            </a:r>
            <a:endParaRPr lang="ru-RU" sz="1600" b="1" dirty="0" smtClean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indent="285750" algn="just">
              <a:spcAft>
                <a:spcPts val="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Arial"/>
                <a:ea typeface="Times New Roman"/>
              </a:rPr>
              <a:t>Хлебных крошек и пшеницы</a:t>
            </a:r>
            <a:endParaRPr lang="ru-RU" sz="1600" b="1" dirty="0" smtClean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indent="285750" algn="just">
              <a:spcAft>
                <a:spcPts val="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Arial"/>
                <a:ea typeface="Times New Roman"/>
              </a:rPr>
              <a:t>Просит к завтраку..</a:t>
            </a:r>
            <a:r>
              <a:rPr lang="ru-RU" b="1" dirty="0" smtClean="0">
                <a:solidFill>
                  <a:srgbClr val="7030A0"/>
                </a:solidFill>
                <a:latin typeface="Arial"/>
                <a:ea typeface="Times New Roman"/>
              </a:rPr>
              <a:t>. </a:t>
            </a:r>
            <a:endParaRPr lang="ru-RU" b="1" dirty="0" smtClean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5" name="Picture 3" descr="D:\ira\презентации\больша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5143504" y="1643050"/>
            <a:ext cx="3138320" cy="3037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9256" y="2500307"/>
            <a:ext cx="3181344" cy="15716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Подбирает он проворно </a:t>
            </a:r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Кинутые 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ему зерна </a:t>
            </a:r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гнездится на карнизе </a:t>
            </a:r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Наш 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любимый ... 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857364"/>
            <a:ext cx="3714776" cy="290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214942" y="3357562"/>
            <a:ext cx="392905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Голубь сизый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4643446"/>
            <a:ext cx="3214710" cy="10715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Дятел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2332037"/>
            <a:ext cx="4038600" cy="1454153"/>
          </a:xfrm>
        </p:spPr>
        <p:txBody>
          <a:bodyPr/>
          <a:lstStyle/>
          <a:p>
            <a:pPr>
              <a:buNone/>
            </a:pP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Всё время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стучит,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Деревья долбит.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их не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калечит,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только лечит.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4075" y="1875140"/>
            <a:ext cx="3164745" cy="3842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497</Words>
  <Application>Microsoft Office PowerPoint</Application>
  <PresentationFormat>Экран (4:3)</PresentationFormat>
  <Paragraphs>213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Дидактическое пособие для детей старшего дошкольного возраста</vt:lpstr>
      <vt:lpstr>Закличка.</vt:lpstr>
      <vt:lpstr>Слайд 3</vt:lpstr>
      <vt:lpstr>Зимующие птицы</vt:lpstr>
      <vt:lpstr>Слайд 5</vt:lpstr>
      <vt:lpstr>Филин</vt:lpstr>
      <vt:lpstr>Синица</vt:lpstr>
      <vt:lpstr>Слайд 8</vt:lpstr>
      <vt:lpstr>Дятел</vt:lpstr>
      <vt:lpstr>Слайд 10</vt:lpstr>
      <vt:lpstr>Слайд 11</vt:lpstr>
      <vt:lpstr>Предлагаю отдохнуть и поиграть в игру: Дидактическая игра «Прилетели птицы»</vt:lpstr>
      <vt:lpstr>Перелетные птицы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Умненькие ребята! Все мои загадки отгадали! А теперь назовите       -  зимующих птиц;      -  перелетных птиц.                     Молодцы!  Приходите еще ко мне в гости, я придумаю   задание посложнее                     До свидания!!!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32</cp:revision>
  <dcterms:created xsi:type="dcterms:W3CDTF">2013-11-23T15:42:14Z</dcterms:created>
  <dcterms:modified xsi:type="dcterms:W3CDTF">2014-11-24T16:34:47Z</dcterms:modified>
</cp:coreProperties>
</file>