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285" autoAdjust="0"/>
  </p:normalViewPr>
  <p:slideViewPr>
    <p:cSldViewPr>
      <p:cViewPr varScale="1">
        <p:scale>
          <a:sx n="50" d="100"/>
          <a:sy n="50" d="100"/>
        </p:scale>
        <p:origin x="-195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CC6FE-9EBD-4235-B655-782EDC1DE593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46436-4B6A-4C48-8870-93A8962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7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  <p:sndAc>
      <p:stSnd>
        <p:snd r:embed="rId13" name="breez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02.fotocdn.net/s119/0c2866bd1d094815/public_pin_l/27128362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" y="-1899592"/>
            <a:ext cx="9252519" cy="9217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48064" y="4221088"/>
            <a:ext cx="385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ГБОУ школа 569 ОДОДО </a:t>
            </a:r>
          </a:p>
          <a:p>
            <a:r>
              <a:rPr lang="ru-RU" dirty="0" smtClean="0"/>
              <a:t>Невского района </a:t>
            </a:r>
          </a:p>
          <a:p>
            <a:r>
              <a:rPr lang="ru-RU" dirty="0" smtClean="0"/>
              <a:t>Воспитатели  старшей группы: </a:t>
            </a:r>
          </a:p>
          <a:p>
            <a:r>
              <a:rPr lang="ru-RU" dirty="0" err="1" smtClean="0"/>
              <a:t>Пехно</a:t>
            </a:r>
            <a:r>
              <a:rPr lang="ru-RU" dirty="0" smtClean="0"/>
              <a:t> Людмила Анатольевна</a:t>
            </a:r>
          </a:p>
          <a:p>
            <a:r>
              <a:rPr lang="ru-RU" dirty="0" smtClean="0"/>
              <a:t>Арсланова Нелли </a:t>
            </a:r>
            <a:r>
              <a:rPr lang="ru-RU" dirty="0" err="1" smtClean="0"/>
              <a:t>Кэбировна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60056441"/>
      </p:ext>
    </p:extLst>
  </p:cSld>
  <p:clrMapOvr>
    <a:masterClrMapping/>
  </p:clrMapOvr>
  <p:transition spd="med" advClick="0" advTm="3000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1b5/0010b384-729baf6b/img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540551" cy="6957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771231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f86/0005b4d5-019ee13b/7/img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937135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7/10/05/s_59d62b0d20cf6/704002_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3999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895762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92/291982/img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361866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Пальчикова</a:t>
            </a:r>
            <a:r>
              <a:rPr lang="ru-RU" dirty="0" smtClean="0"/>
              <a:t> гимнастика</a:t>
            </a:r>
            <a:endParaRPr lang="ru-RU" dirty="0"/>
          </a:p>
        </p:txBody>
      </p:sp>
      <p:pic>
        <p:nvPicPr>
          <p:cNvPr id="5" name="Объект 4" descr="https://fsd.multiurok.ru/html/2017/03/16/s_58ca2ca86d4c7/587612_1.jpe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932040" cy="384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ped-kopilka.ru/upload/blogs2/2016/6/41937_ddae1c7654946b26debbe9c8f92258af.gif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469442"/>
            <a:ext cx="4495800" cy="427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974621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0fd/001843ec-7af02feb/3/640/img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632453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105/000f66cc-0cb5505e/hello_html_3fab8ef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323583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42e/000065d5-c002a42a/img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567"/>
            <a:ext cx="9144000" cy="69195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31640" y="1628800"/>
            <a:ext cx="6408712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200" dirty="0" smtClean="0"/>
              <a:t>Подборка  развивающих игр для детей старшего возраста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07402951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0e/000961dd-0d17d398/img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86"/>
            <a:ext cx="9144000" cy="6597352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31880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0e/000961dd-0d17d398/img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981323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255810/0004-003-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89"/>
            <a:ext cx="4453034" cy="3780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avatars.mds.yandex.net/get-pdb/1381755/44cbd8b6-a575-4f54-b135-1e7c23b2d07a/s1200?webp=fal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579" y="2420888"/>
            <a:ext cx="4223421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476235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2b2.ru/storage/files/person/144217/section/61650/80548_0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" y="0"/>
            <a:ext cx="895642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953508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e41/00015a48-ec091038/1/img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0"/>
            <a:ext cx="9252520" cy="6842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965726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presentation.ru/documents_6/fa9153c516d4e0f15d871f0d840a1d1e/img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" y="0"/>
            <a:ext cx="912834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879245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1.infourok.ru/uploads/ex/0306/00002a15-10631fbb/img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556947"/>
      </p:ext>
    </p:extLst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25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Пальчикова гимнастика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</cp:revision>
  <dcterms:modified xsi:type="dcterms:W3CDTF">2020-04-18T12:28:33Z</dcterms:modified>
</cp:coreProperties>
</file>