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1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3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03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2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4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8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5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7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7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53B9-3AAD-4CA9-A5A6-2E85EA110CF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2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Relationship Id="rId27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64226" y="274047"/>
            <a:ext cx="910377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</a:t>
            </a:r>
          </a:p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«Безопасный </a:t>
            </a:r>
          </a:p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Интернет»</a:t>
            </a:r>
            <a:endParaRPr lang="ru-RU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60364" y="620161"/>
            <a:ext cx="11011382" cy="2401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4.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социальной сети с Вами </a:t>
            </a:r>
            <a:r>
              <a:rPr lang="ru-RU" sz="3600" dirty="0" smtClean="0"/>
              <a:t>знакомится </a:t>
            </a:r>
            <a:r>
              <a:rPr lang="ru-RU" sz="3600" dirty="0"/>
              <a:t>ученик </a:t>
            </a:r>
            <a:r>
              <a:rPr lang="ru-RU" sz="3600" dirty="0" smtClean="0"/>
              <a:t>из вашей школы\района, но </a:t>
            </a:r>
            <a:r>
              <a:rPr lang="ru-RU" sz="3600" dirty="0"/>
              <a:t>Вы ни разу </a:t>
            </a:r>
            <a:r>
              <a:rPr lang="ru-RU" sz="3600" dirty="0" smtClean="0"/>
              <a:t>его не видели. Он пригласил </a:t>
            </a:r>
            <a:r>
              <a:rPr lang="ru-RU" sz="3600" dirty="0"/>
              <a:t>Вас </a:t>
            </a:r>
            <a:r>
              <a:rPr lang="ru-RU" sz="3600" dirty="0" smtClean="0"/>
              <a:t>сходить прогуляться. </a:t>
            </a:r>
            <a:r>
              <a:rPr lang="ru-RU" sz="3600" dirty="0"/>
              <a:t>Что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00079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80891" y="158496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26" y="3596555"/>
            <a:ext cx="3176016" cy="31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461665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4.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Предложу встретиться вместе с нашими родителями, в многолюдном месте.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926771" y="41640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4" y="2826153"/>
            <a:ext cx="4031847" cy="40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54956" y="357388"/>
            <a:ext cx="11694289" cy="3091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5.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социальной сети в группе размещена реклама </a:t>
            </a:r>
            <a:r>
              <a:rPr lang="ru-RU" sz="3600" dirty="0" smtClean="0"/>
              <a:t>о продаже </a:t>
            </a:r>
            <a:r>
              <a:rPr lang="ru-RU" sz="3600" dirty="0"/>
              <a:t>смартфона со скидкой 90 процентов. </a:t>
            </a:r>
            <a:r>
              <a:rPr lang="ru-RU" sz="3600" dirty="0" smtClean="0"/>
              <a:t>Для покупки </a:t>
            </a:r>
            <a:r>
              <a:rPr lang="ru-RU" sz="3600" dirty="0"/>
              <a:t>телефона </a:t>
            </a:r>
            <a:r>
              <a:rPr lang="ru-RU" sz="3600" dirty="0" smtClean="0"/>
              <a:t> необходимо </a:t>
            </a:r>
            <a:r>
              <a:rPr lang="ru-RU" sz="3600" dirty="0"/>
              <a:t>отправить </a:t>
            </a:r>
            <a:r>
              <a:rPr lang="ru-RU" sz="3600" dirty="0" smtClean="0"/>
              <a:t>деньги администратору </a:t>
            </a:r>
            <a:r>
              <a:rPr lang="ru-RU" sz="3600" dirty="0"/>
              <a:t>группы. Как Вы поступите?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86933" y="411174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68" y="3804936"/>
            <a:ext cx="6106128" cy="30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5.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Не буду отправлять деньги, это мошенники! Заблокирую группу и оставлю жалобу на сообщество.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95277" y="393255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4" y="3587610"/>
            <a:ext cx="6106128" cy="30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1.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5400" dirty="0" smtClean="0"/>
              <a:t>Программа для борьбы с вредоносными файлами называется...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3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1.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7200" dirty="0" smtClean="0"/>
              <a:t>Антивирус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46167" y="668645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805542" y="31816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87" y="1939348"/>
            <a:ext cx="4561070" cy="45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2.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5400" dirty="0" smtClean="0"/>
              <a:t>Зачем люди создают вирусы?</a:t>
            </a:r>
            <a:endParaRPr lang="ru-RU" sz="54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9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34533" y="596419"/>
            <a:ext cx="7509317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2.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/>
              <a:t>Чтобы навредить: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Сломать компьютер;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Украсть информацию;</a:t>
            </a:r>
          </a:p>
          <a:p>
            <a:pPr marL="571500" indent="-571500">
              <a:buFontTx/>
              <a:buChar char="-"/>
            </a:pPr>
            <a:r>
              <a:rPr lang="ru-RU" sz="4800" dirty="0" smtClean="0"/>
              <a:t>Подменить данные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6541" y="467365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6" name="Picture 2" descr="ÐÐ°ÑÑÐ¸Ð½ÐºÐ¸ Ð¿Ð¾ Ð·Ð°Ð¿ÑÐ¾ÑÑ ÑÐ¾Ð·Ð´Ð°ÑÐµÐ»Ñ Ð²Ð¸ÑÑÑ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194099"/>
            <a:ext cx="3965494" cy="264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3.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Почему вирус так называется?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262359" y="0"/>
            <a:ext cx="11671139" cy="215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3.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Потому что он может распространяться и заражать другие компьютеры сети, как болезнь у человека может заражать других людей.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94335" y="408302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3091456"/>
            <a:ext cx="4031787" cy="33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Деление на команды</a:t>
            </a:r>
            <a:endParaRPr lang="ru-RU" sz="6600" dirty="0">
              <a:ln w="0"/>
              <a:solidFill>
                <a:schemeClr val="tx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74" y="1327249"/>
            <a:ext cx="7368251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009650" y="715964"/>
            <a:ext cx="10668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4.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/>
              <a:t>Как вирус попадает на компьютер?</a:t>
            </a:r>
            <a:endParaRPr lang="ru-RU" sz="48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34418" y="365919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4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80457" y="398166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4.</a:t>
            </a:r>
          </a:p>
          <a:p>
            <a:r>
              <a:rPr lang="ru-RU" sz="4000" dirty="0" smtClean="0"/>
              <a:t>-    Скачивается другой файл;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Подключается заражённый носитель;</a:t>
            </a:r>
          </a:p>
          <a:p>
            <a:pPr marL="571500" indent="-571500">
              <a:buFontTx/>
              <a:buChar char="-"/>
            </a:pPr>
            <a:r>
              <a:rPr lang="ru-RU" sz="4000" dirty="0" smtClean="0"/>
              <a:t>Сайт, на котором вы находитесь в Интернете, содержит вредоносные </a:t>
            </a:r>
          </a:p>
          <a:p>
            <a:r>
              <a:rPr lang="ru-RU" sz="4000" dirty="0"/>
              <a:t>	</a:t>
            </a:r>
            <a:r>
              <a:rPr lang="ru-RU" sz="4000" dirty="0" smtClean="0"/>
              <a:t>				ссылки.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94795" y="429137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 descr="ÐÐ°ÑÑÐ¸Ð½ÐºÐ¸ Ð¿Ð¾ Ð·Ð°Ð¿ÑÐ¾ÑÑ Ð¾ÑÑÐ¾ÑÐ¾Ð¶Ð½Ð¾ Ð²Ð¸ÑÑ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37" y="2625428"/>
            <a:ext cx="4118739" cy="26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</a:t>
            </a:r>
            <a:r>
              <a:rPr lang="ru-RU" sz="3600" dirty="0"/>
              <a:t>5</a:t>
            </a:r>
            <a:r>
              <a:rPr lang="ru-RU" sz="3600" dirty="0" smtClean="0"/>
              <a:t>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/>
              <a:t>Что делать, если вирус уже находится на вашем компьютере?</a:t>
            </a:r>
            <a:endParaRPr lang="ru-RU" sz="48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08658" y="110281"/>
            <a:ext cx="10082784" cy="369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5.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/>
              <a:t>Необходимо запустить антивирус и попробовать вылечить компьютер.</a:t>
            </a:r>
          </a:p>
          <a:p>
            <a:r>
              <a:rPr lang="ru-RU" sz="4800" dirty="0" smtClean="0"/>
              <a:t>Если нет антивируса – срочно обратиться к взрослым, чтобы помогли его установить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7879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0" y="4652742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ÐÐ°ÑÑÐ¸Ð½ÐºÐ¸ Ð¿Ð¾ Ð·Ð°Ð¿ÑÐ¾ÑÑ Ð°Ð½ÑÐ¸Ð²Ð¸ÑÑÑÑ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14962" r="66722" b="16313"/>
          <a:stretch/>
        </p:blipFill>
        <p:spPr bwMode="auto">
          <a:xfrm>
            <a:off x="9810794" y="923330"/>
            <a:ext cx="1887414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ÐÐ°ÑÑÐ¸Ð½ÐºÐ¸ Ð¿Ð¾ Ð·Ð°Ð¿ÑÐ¾ÑÑ Ð°Ð½ÑÐ¸Ð²Ð¸ÑÑÑÑ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12814" r="35050" b="18461"/>
          <a:stretch/>
        </p:blipFill>
        <p:spPr bwMode="auto">
          <a:xfrm>
            <a:off x="9810794" y="2911204"/>
            <a:ext cx="1887414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ÐÐ°ÑÑÐ¸Ð½ÐºÐ¸ Ð¿Ð¾ Ð·Ð°Ð¿ÑÐ¾ÑÑ Ð°Ð½ÑÐ¸Ð²Ð¸ÑÑÑÑ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0" t="17109" r="-896" b="14165"/>
          <a:stretch/>
        </p:blipFill>
        <p:spPr bwMode="auto">
          <a:xfrm>
            <a:off x="9814654" y="4899078"/>
            <a:ext cx="1879694" cy="182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14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1.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Что такое персональные данные?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88816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52328" y="449566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482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46" y="3129318"/>
            <a:ext cx="3810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05428" y="307051"/>
            <a:ext cx="10768314" cy="381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1.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Это абсолютно любая информация о конкретном человеке (физическом лице). </a:t>
            </a:r>
            <a:r>
              <a:rPr lang="ru-RU" sz="3600" u="sng" dirty="0"/>
              <a:t>Это те данные, которые позволяют нам узнать человека в толпе, идентифицировать и определить как конкретную личность</a:t>
            </a:r>
            <a:r>
              <a:rPr lang="ru-RU" sz="3600" u="sng" dirty="0" smtClean="0"/>
              <a:t>. </a:t>
            </a:r>
          </a:p>
          <a:p>
            <a:r>
              <a:rPr lang="ru-RU" sz="3600" dirty="0" smtClean="0"/>
              <a:t>К ним относятся данные документов, банковские реквизиты, </a:t>
            </a:r>
          </a:p>
          <a:p>
            <a:r>
              <a:rPr lang="ru-RU" sz="3600" dirty="0" smtClean="0"/>
              <a:t>номера телефонов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8026" y="307051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463191" y="3900005"/>
            <a:ext cx="3923190" cy="21230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04" y="3979944"/>
            <a:ext cx="2239026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26643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2.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Можешь ли ты контролировать размещение своих фотографий в сети Интернет, если выкладываешь их в социальные сети</a:t>
            </a:r>
            <a:r>
              <a:rPr lang="ru-RU" sz="3600" dirty="0" smtClean="0"/>
              <a:t>? Почему?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70704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5116" y="266431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9703"/>
          <a:stretch/>
        </p:blipFill>
        <p:spPr bwMode="auto">
          <a:xfrm>
            <a:off x="7829841" y="2993077"/>
            <a:ext cx="397561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823913" y="522884"/>
            <a:ext cx="6127155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2.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Нет! Все, что ты выкладываешь в социальные сети, становится достоянием общественности. Любой может скопировать твои фотографии и разместить их где угодно.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51533" y="321271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688292" y="466086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00" y="1244601"/>
            <a:ext cx="4297174" cy="42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60071" y="26643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3.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Может ли твой друг </a:t>
            </a:r>
            <a:r>
              <a:rPr lang="ru-RU" sz="3600" dirty="0" smtClean="0"/>
              <a:t>в любое время заходить </a:t>
            </a:r>
            <a:r>
              <a:rPr lang="ru-RU" sz="3600" dirty="0"/>
              <a:t>в твой аккаунт и </a:t>
            </a:r>
            <a:r>
              <a:rPr lang="ru-RU" sz="3600" dirty="0" smtClean="0"/>
              <a:t>читать/отправлять </a:t>
            </a:r>
            <a:r>
              <a:rPr lang="ru-RU" sz="3600" dirty="0"/>
              <a:t>от твоего имени сообщения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Можешь ли ты</a:t>
            </a:r>
          </a:p>
          <a:p>
            <a:r>
              <a:rPr lang="ru-RU" sz="3600" dirty="0" smtClean="0"/>
              <a:t>это делать с аккаунтом</a:t>
            </a:r>
          </a:p>
          <a:p>
            <a:r>
              <a:rPr lang="ru-RU" sz="3600" dirty="0" smtClean="0"/>
              <a:t> друга?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408881" y="467532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265158"/>
            <a:ext cx="5719762" cy="359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83" y="5180822"/>
            <a:ext cx="1998623" cy="16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59612" y="210295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3.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Нет. Имея доступ к твоему аккаунту друг может иметь доступ не только к тем файлам, которые ты разрешил </a:t>
            </a:r>
            <a:r>
              <a:rPr lang="ru-RU" sz="3600" dirty="0" smtClean="0"/>
              <a:t>смотреть всем пользователям, </a:t>
            </a:r>
            <a:r>
              <a:rPr lang="ru-RU" sz="3600" dirty="0"/>
              <a:t>но и ко всем остальным данных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Это твои личные данные!</a:t>
            </a:r>
          </a:p>
          <a:p>
            <a:r>
              <a:rPr lang="ru-RU" sz="3600" dirty="0" smtClean="0"/>
              <a:t>Потому никому не </a:t>
            </a:r>
          </a:p>
          <a:p>
            <a:r>
              <a:rPr lang="ru-RU" sz="3600" dirty="0" smtClean="0"/>
              <a:t>сообщай пароли </a:t>
            </a:r>
          </a:p>
          <a:p>
            <a:r>
              <a:rPr lang="ru-RU" sz="3600" dirty="0" smtClean="0"/>
              <a:t>от страниц!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05257" y="133488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769103" y="5214938"/>
            <a:ext cx="2882627" cy="1206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13" y="3653496"/>
            <a:ext cx="5045395" cy="30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08" y="5490366"/>
            <a:ext cx="1504404" cy="12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63917"/>
              </p:ext>
            </p:extLst>
          </p:nvPr>
        </p:nvGraphicFramePr>
        <p:xfrm>
          <a:off x="256032" y="228605"/>
          <a:ext cx="11093285" cy="6140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4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04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Мошенники и преступники в Интернете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C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Вредоносные программы</a:t>
                      </a:r>
                      <a:endParaRPr lang="ru-RU" sz="3200" b="1" kern="1200" dirty="0">
                        <a:solidFill>
                          <a:srgbClr val="FFC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FF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Персональные данные</a:t>
                      </a:r>
                      <a:endParaRPr lang="ru-RU" sz="3200" b="1" kern="1200" dirty="0">
                        <a:solidFill>
                          <a:srgbClr val="FFFF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rgbClr val="92D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Ребусы</a:t>
                      </a:r>
                      <a:endParaRPr lang="ru-RU" sz="4000" b="1" kern="1200" dirty="0">
                        <a:solidFill>
                          <a:srgbClr val="92D05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2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innerShdw blurRad="114300">
                              <a:prstClr val="black"/>
                            </a:innerShdw>
                          </a:effectLst>
                        </a:rPr>
                        <a:t>Этикет в Интернете</a:t>
                      </a:r>
                      <a:endParaRPr lang="ru-RU" sz="3600" b="1" kern="1200" dirty="0">
                        <a:solidFill>
                          <a:schemeClr val="tx2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29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414" y="6126414"/>
            <a:ext cx="731586" cy="7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209674" y="923330"/>
            <a:ext cx="10444223" cy="264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</a:t>
            </a:r>
            <a:r>
              <a:rPr lang="ru-RU" sz="3600" dirty="0"/>
              <a:t>4</a:t>
            </a:r>
            <a:r>
              <a:rPr lang="ru-RU" sz="3600" dirty="0" smtClean="0"/>
              <a:t>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Вы хотите опубликовать в Интернете свою </a:t>
            </a:r>
            <a:r>
              <a:rPr lang="ru-RU" sz="3600" dirty="0" smtClean="0"/>
              <a:t>фотографию и </a:t>
            </a:r>
            <a:r>
              <a:rPr lang="ru-RU" sz="3600" dirty="0"/>
              <a:t>фотографии своих одноклассников. Можно ли </a:t>
            </a:r>
            <a:r>
              <a:rPr lang="ru-RU" sz="3600" dirty="0" smtClean="0"/>
              <a:t>это сделать</a:t>
            </a:r>
            <a:r>
              <a:rPr lang="ru-RU" sz="3600" dirty="0"/>
              <a:t>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0866" y="461665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4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35335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</a:t>
            </a:r>
            <a:r>
              <a:rPr lang="ru-RU" sz="3600" dirty="0"/>
              <a:t>4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Можно, с согласия одноклассников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04830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82" y="2820451"/>
            <a:ext cx="3375412" cy="42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576577" y="2580613"/>
            <a:ext cx="4653023" cy="1551549"/>
          </a:xfrm>
          <a:prstGeom prst="wedgeRectCallout">
            <a:avLst>
              <a:gd name="adj1" fmla="val 63744"/>
              <a:gd name="adj2" fmla="val 2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Чужие фотки без спроса не выкладывай!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6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73620" y="289367"/>
            <a:ext cx="10420025" cy="275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</a:t>
            </a:r>
            <a:r>
              <a:rPr lang="ru-RU" sz="3600" dirty="0"/>
              <a:t>5</a:t>
            </a:r>
            <a:r>
              <a:rPr lang="ru-RU" sz="3600" dirty="0" smtClean="0"/>
              <a:t>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Какая </a:t>
            </a:r>
            <a:r>
              <a:rPr lang="ru-RU" sz="3600" dirty="0"/>
              <a:t>персональная информация, размещенная на онлайн-ресурсе, должна быть удалена из поисковой системы по запросу пользователя?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59612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12" y="3338167"/>
            <a:ext cx="4524365" cy="3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98025" y="67744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5.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Номер </a:t>
            </a:r>
            <a:r>
              <a:rPr lang="ru-RU" sz="3600" dirty="0" smtClean="0"/>
              <a:t>паспорта, </a:t>
            </a:r>
            <a:r>
              <a:rPr lang="ru-RU" sz="3600" dirty="0"/>
              <a:t>или любого другого официального документа </a:t>
            </a:r>
            <a:r>
              <a:rPr lang="ru-RU" sz="3600" dirty="0" smtClean="0"/>
              <a:t>пользователя, номер телефона.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98025" y="393255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33" y="3333285"/>
            <a:ext cx="4731915" cy="32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343841" y="4524672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02" y="939006"/>
            <a:ext cx="10902269" cy="40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02" y="939006"/>
            <a:ext cx="10902269" cy="4035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1486" y="4235402"/>
            <a:ext cx="77460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trike="sngStrike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        Р  У  С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05162" y="455869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8352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933" t="29904" r="46281" b="37389"/>
          <a:stretch/>
        </p:blipFill>
        <p:spPr>
          <a:xfrm>
            <a:off x="2786063" y="1137643"/>
            <a:ext cx="6515100" cy="38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933" t="29904" r="46281" b="37389"/>
          <a:stretch/>
        </p:blipFill>
        <p:spPr>
          <a:xfrm>
            <a:off x="3067050" y="1199688"/>
            <a:ext cx="6515100" cy="3891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35042" y="-2936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363005" y="458882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849" y="4537262"/>
            <a:ext cx="1044290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 ИС  П    ЛЕЙ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6/59128/images/screen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25261" r="22773" b="30208"/>
          <a:stretch/>
        </p:blipFill>
        <p:spPr bwMode="auto">
          <a:xfrm>
            <a:off x="2328862" y="923330"/>
            <a:ext cx="7343775" cy="46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305855" y="451611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loud.prezentacii.org/18/06/59128/images/screen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0" t="25261" r="22773" b="30208"/>
          <a:stretch/>
        </p:blipFill>
        <p:spPr bwMode="auto">
          <a:xfrm>
            <a:off x="2328862" y="923330"/>
            <a:ext cx="7343775" cy="46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291568" y="481051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291" y="4879511"/>
            <a:ext cx="104429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      НИ   ТОР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1.</a:t>
            </a:r>
          </a:p>
          <a:p>
            <a:endParaRPr lang="ru-RU" sz="3600" dirty="0"/>
          </a:p>
          <a:p>
            <a:r>
              <a:rPr lang="ru-RU" sz="3600" dirty="0" smtClean="0"/>
              <a:t>Вас просят указать реквизиты банковской карты и номер на обратной стороне. Что вы сделаете?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2539" y="682752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40" y="3419164"/>
            <a:ext cx="3310294" cy="33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2" descr="https://cf2.ppt-online.org/files2/slide/4/43lvztRD5re76xuMaqcsmXHwbWLBdU2jA98IpYy1f/slide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8" b="27839"/>
          <a:stretch/>
        </p:blipFill>
        <p:spPr bwMode="auto">
          <a:xfrm>
            <a:off x="850900" y="1112162"/>
            <a:ext cx="10693987" cy="35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everstolici.ru/wp-content/uploads/2020/02/trash-3323974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34" y="1927757"/>
            <a:ext cx="1799682" cy="23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38053" y="52603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138097" y="468219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8240" y="4362784"/>
            <a:ext cx="111232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    ц        ЕС      СОР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cf2.ppt-online.org/files2/slide/4/43lvztRD5re76xuMaqcsmXHwbWLBdU2jA98IpYy1f/slide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8" b="27839"/>
          <a:stretch/>
        </p:blipFill>
        <p:spPr bwMode="auto">
          <a:xfrm>
            <a:off x="307975" y="997862"/>
            <a:ext cx="10693987" cy="35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clipart-best.com/img/recycle-bin/recycle-bin-clip-art-5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everstolici.ru/wp-content/uploads/2020/02/trash-3323974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09" y="1813457"/>
            <a:ext cx="1799682" cy="23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/>
        </p:blipFill>
        <p:spPr bwMode="auto">
          <a:xfrm>
            <a:off x="145143" y="1808701"/>
            <a:ext cx="11919317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305855" y="4537262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/>
        </p:blipFill>
        <p:spPr bwMode="auto">
          <a:xfrm>
            <a:off x="145143" y="1808701"/>
            <a:ext cx="11919317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143" y="3983264"/>
            <a:ext cx="1148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РОГ РА ММ ИР ОВА НИ Е 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6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1.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Что такое сетевой этикет?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13772" y="596418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1.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Это правила поведения в Интернете.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1" y="2524310"/>
            <a:ext cx="571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2.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Нужно ли в Интернете соблюдать правила русского языка?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1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6105525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2.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Конечно, да. Именно это выдает твой уровень образования и культуры.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05910" y="432609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8875" r="12260" b="15038"/>
          <a:stretch/>
        </p:blipFill>
        <p:spPr bwMode="auto">
          <a:xfrm>
            <a:off x="7879284" y="1857374"/>
            <a:ext cx="4051139" cy="34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3.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 Интернете кто-то выражает мнение, противоположное моему. Как реагировать?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09441" y="782936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0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05427" y="318626"/>
            <a:ext cx="10270603" cy="421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3.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Каждый имеет право на своё мнение, а в Интернете мы общаемся с реальными людьми. Даже если я не согласен, я всё равно уважаю других комментаторов и не вступаю с ними в агрессивный спор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51267" y="41177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ÐÐ°ÑÑÐ¸Ð½ÐºÐ¸ Ð¿Ð¾ Ð·Ð°Ð¿ÑÐ¾ÑÑ Ð¿Ð¾Ð»ÑÐ·Ð¾Ð²Ð°ÑÐµÐ»Ñ ÐºÐ¾Ð¼Ð¿ÑÑÑ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141103"/>
            <a:ext cx="3472090" cy="25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063487" y="874562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1.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Не буду отвечать тому, кто просит это сделать, заблокирую его. Пожалуюсь на мошенничество администрации сайта.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05403" y="324117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651553" y="355197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40" y="3419164"/>
            <a:ext cx="3310294" cy="33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95300" y="560412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4.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Мы можем использовать смайлики и </a:t>
            </a:r>
            <a:r>
              <a:rPr lang="ru-RU" sz="3600" dirty="0" err="1" smtClean="0"/>
              <a:t>эмоджи</a:t>
            </a:r>
            <a:r>
              <a:rPr lang="ru-RU" sz="3600" dirty="0" smtClean="0"/>
              <a:t> для передачи эмоций. Что означает эта картинка?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18427" y="3987098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9" y="3570609"/>
            <a:ext cx="4417671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48768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4.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Очень смешно/смеюсь до слез (или любой другой похожий  вариант)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3691" y="598715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1177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07" y="2051897"/>
            <a:ext cx="4417671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5.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А что означает этот </a:t>
            </a:r>
            <a:r>
              <a:rPr lang="ru-RU" sz="3600" dirty="0" err="1" smtClean="0"/>
              <a:t>смайл</a:t>
            </a:r>
            <a:r>
              <a:rPr lang="ru-RU" sz="3600" dirty="0" smtClean="0"/>
              <a:t>? :-/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3741" y="506117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Ответ 5.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Это недовольство или озадаченность.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 descr="ÐÐ°ÑÑÐ¸Ð½ÐºÐ¸ Ð¿Ð¾ Ð·Ð°Ð¿ÑÐ¾ÑÑ Ð¾Ð·Ð°Ð´Ð°ÑÐµÐ½Ð½ÑÐ¹ ÑÐ¼Ð°Ð¹Ð»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9" y="3275636"/>
            <a:ext cx="3103958" cy="31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631302" y="923330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2.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Вы вместе с родителями отправляетесь в отпуск. Можно ли выложить об этом информацию в интернете?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41707" y="41429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6518" y="461665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94" y="3618106"/>
            <a:ext cx="3375359" cy="3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25346" y="461665"/>
            <a:ext cx="10687291" cy="1510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/>
              <a:t>Ответ 2.</a:t>
            </a:r>
          </a:p>
          <a:p>
            <a:pPr algn="just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Нельзя выкладывать информацию об отъезде в сеть, иначе преступники могут во время вашего отсутствия забраться в вашу квартиру.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761281" y="3466635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07" y="3466635"/>
            <a:ext cx="3453530" cy="31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266593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Вопрос 3. </a:t>
            </a:r>
          </a:p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Друг в социальной сети просит у вас или ваших родителей в долг сумму денег, причём просит перевести деньги в электронном виде. </a:t>
            </a:r>
          </a:p>
          <a:p>
            <a:r>
              <a:rPr lang="ru-RU" sz="3600" dirty="0" smtClean="0"/>
              <a:t>Что делать в такой ситуации?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119514" y="400079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098" name="Picture 2" descr="ÐÐ°ÑÑÐ¸Ð½ÐºÐ¸ Ð¿Ð¾ Ð·Ð°Ð¿ÑÐ¾ÑÑ Ð´ÑÑÐ³ Ð¿ÑÐ¾ÑÐ¸Ñ Ð´ÐµÐ½ÐµÐ³ Ð² ÐºÐ¾Ð½ÑÐ°ÐºÑ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28" y="3287299"/>
            <a:ext cx="4268902" cy="31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81043" y="461665"/>
            <a:ext cx="11057682" cy="401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 smtClean="0"/>
              <a:t>Ответ 3.</a:t>
            </a:r>
          </a:p>
          <a:p>
            <a:pPr algn="just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Получив просьбу дать в долг, положить деньги на телефон, заплатить за Интернет... перезвоните и уточните, действительно ли знакомый нуждается в деньгах. Если у вас нет его номера, подумайте, стал бы этот человек просить у вас денег?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51579" y="207264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ÐÐ°ÑÑÐ¸Ð½ÐºÐ¸ Ð¿Ð¾ Ð·Ð°Ð¿ÑÐ¾ÑÑ Ð¼Ð¾ÑÐ°Ð»ÑÐ½Ð¾ ÑÐ¾ÑÑÐ²ÑÑÐ²ÑÑ Ð½Ð¾ Ð´ÐµÐ½ÐµÐ³ Ð½Ðµ Ð´Ð°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7" y="4210347"/>
            <a:ext cx="3440848" cy="237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49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2252</TotalTime>
  <Words>432</Words>
  <Application>Microsoft Office PowerPoint</Application>
  <PresentationFormat>Широкоэкранный</PresentationFormat>
  <Paragraphs>238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Century Gothic</vt:lpstr>
      <vt:lpstr>След самолета</vt:lpstr>
      <vt:lpstr>Презентация PowerPoint</vt:lpstr>
      <vt:lpstr>Деление на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презентация</dc:title>
  <dc:creator>Няша</dc:creator>
  <cp:lastModifiedBy>Учитель</cp:lastModifiedBy>
  <cp:revision>83</cp:revision>
  <dcterms:created xsi:type="dcterms:W3CDTF">2018-04-06T17:58:55Z</dcterms:created>
  <dcterms:modified xsi:type="dcterms:W3CDTF">2022-02-01T07:05:37Z</dcterms:modified>
</cp:coreProperties>
</file>